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59" r:id="rId6"/>
    <p:sldId id="260" r:id="rId7"/>
    <p:sldId id="261" r:id="rId8"/>
    <p:sldId id="262" r:id="rId9"/>
    <p:sldId id="264" r:id="rId10"/>
    <p:sldId id="273" r:id="rId11"/>
    <p:sldId id="263" r:id="rId12"/>
    <p:sldId id="265" r:id="rId13"/>
    <p:sldId id="266" r:id="rId14"/>
    <p:sldId id="276" r:id="rId15"/>
    <p:sldId id="274" r:id="rId16"/>
    <p:sldId id="275" r:id="rId17"/>
    <p:sldId id="272" r:id="rId18"/>
    <p:sldId id="270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71D5-F092-4CE1-9E43-92203554EE98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5A07-28DF-4125-AAB3-2824E7A07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71D5-F092-4CE1-9E43-92203554EE98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5A07-28DF-4125-AAB3-2824E7A07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71D5-F092-4CE1-9E43-92203554EE98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5A07-28DF-4125-AAB3-2824E7A07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71D5-F092-4CE1-9E43-92203554EE98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5A07-28DF-4125-AAB3-2824E7A07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71D5-F092-4CE1-9E43-92203554EE98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5A07-28DF-4125-AAB3-2824E7A07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71D5-F092-4CE1-9E43-92203554EE98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5A07-28DF-4125-AAB3-2824E7A07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71D5-F092-4CE1-9E43-92203554EE98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5A07-28DF-4125-AAB3-2824E7A07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71D5-F092-4CE1-9E43-92203554EE98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5A07-28DF-4125-AAB3-2824E7A07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71D5-F092-4CE1-9E43-92203554EE98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5A07-28DF-4125-AAB3-2824E7A07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71D5-F092-4CE1-9E43-92203554EE98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5A07-28DF-4125-AAB3-2824E7A07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71D5-F092-4CE1-9E43-92203554EE98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5A07-28DF-4125-AAB3-2824E7A07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971D5-F092-4CE1-9E43-92203554EE98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D5A07-28DF-4125-AAB3-2824E7A07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esktop\авс\i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3579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latin typeface="Arial Black" pitchFamily="34" charset="0"/>
              </a:rPr>
              <a:t>Витамины - укрепляют организм</a:t>
            </a:r>
            <a:endParaRPr lang="ru-RU" b="1" i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Подготовила воспитатель: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 Миронова С.Е.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Д</a:t>
            </a:r>
            <a:r>
              <a:rPr lang="en-US" sz="2400" b="1" dirty="0">
                <a:solidFill>
                  <a:schemeClr val="tx1"/>
                </a:solidFill>
              </a:rPr>
              <a:t>/</a:t>
            </a:r>
            <a:r>
              <a:rPr lang="ru-RU" sz="2400" b="1" dirty="0" smtClean="0">
                <a:solidFill>
                  <a:schemeClr val="tx1"/>
                </a:solidFill>
              </a:rPr>
              <a:t>с  «</a:t>
            </a:r>
            <a:r>
              <a:rPr lang="ru-RU" sz="2400" b="1" dirty="0" err="1" smtClean="0">
                <a:solidFill>
                  <a:schemeClr val="tx1"/>
                </a:solidFill>
              </a:rPr>
              <a:t>Цветик-семицветик</a:t>
            </a:r>
            <a:r>
              <a:rPr lang="ru-RU" sz="2400" b="1" dirty="0" smtClean="0">
                <a:solidFill>
                  <a:schemeClr val="tx1"/>
                </a:solidFill>
              </a:rPr>
              <a:t>»</a:t>
            </a:r>
            <a:endParaRPr lang="ru-RU" sz="2400" b="1" dirty="0">
              <a:solidFill>
                <a:schemeClr val="tx1"/>
              </a:solidFill>
            </a:endParaRPr>
          </a:p>
          <a:p>
            <a:pPr algn="r"/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три\i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28662" y="1571613"/>
            <a:ext cx="7143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Витамин С </a:t>
            </a:r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нужен для  укрепления нашего организма и чтобы не болеть. 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C:\Users\Андрей\Desktop\119284__32108_z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500570"/>
            <a:ext cx="3379816" cy="2143140"/>
          </a:xfrm>
          <a:prstGeom prst="rect">
            <a:avLst/>
          </a:prstGeom>
          <a:noFill/>
        </p:spPr>
      </p:pic>
      <p:pic>
        <p:nvPicPr>
          <p:cNvPr id="6" name="Picture 5" descr="C:\Users\Андрей\Desktop\Svek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429132"/>
            <a:ext cx="3071834" cy="2228828"/>
          </a:xfrm>
          <a:prstGeom prst="rect">
            <a:avLst/>
          </a:prstGeom>
          <a:noFill/>
        </p:spPr>
      </p:pic>
      <p:pic>
        <p:nvPicPr>
          <p:cNvPr id="7" name="Picture 6" descr="C:\Users\Андрей\Desktop\2508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500306"/>
            <a:ext cx="2590578" cy="2143140"/>
          </a:xfrm>
          <a:prstGeom prst="rect">
            <a:avLst/>
          </a:prstGeom>
          <a:noFill/>
        </p:spPr>
      </p:pic>
      <p:pic>
        <p:nvPicPr>
          <p:cNvPr id="5" name="Picture 4" descr="C:\Users\Андрей\Desktop\4599303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3000396" cy="2000264"/>
          </a:xfrm>
          <a:prstGeom prst="rect">
            <a:avLst/>
          </a:prstGeom>
          <a:noFill/>
        </p:spPr>
      </p:pic>
      <p:pic>
        <p:nvPicPr>
          <p:cNvPr id="4" name="Picture 3" descr="C:\Users\Андрей\Desktop\17541_html_m184a0e4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214290"/>
            <a:ext cx="2804892" cy="2071702"/>
          </a:xfrm>
          <a:prstGeom prst="rect">
            <a:avLst/>
          </a:prstGeom>
          <a:noFill/>
        </p:spPr>
      </p:pic>
      <p:pic>
        <p:nvPicPr>
          <p:cNvPr id="3" name="Picture 2" descr="C:\Users\Андрей\Desktop\[gotowall.com]20120124_133504_27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285728"/>
            <a:ext cx="3000396" cy="17859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6226196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0070C0"/>
                </a:solidFill>
              </a:rPr>
              <a:t>Землянику ты сорвешь,</a:t>
            </a:r>
            <a:br>
              <a:rPr lang="ru-RU" sz="3600" i="1" dirty="0" smtClean="0">
                <a:solidFill>
                  <a:srgbClr val="0070C0"/>
                </a:solidFill>
              </a:rPr>
            </a:br>
            <a:r>
              <a:rPr lang="ru-RU" sz="3600" i="1" dirty="0" smtClean="0">
                <a:solidFill>
                  <a:srgbClr val="0070C0"/>
                </a:solidFill>
              </a:rPr>
              <a:t>в ягодке меня найдешь,</a:t>
            </a:r>
            <a:br>
              <a:rPr lang="ru-RU" sz="3600" i="1" dirty="0" smtClean="0">
                <a:solidFill>
                  <a:srgbClr val="0070C0"/>
                </a:solidFill>
              </a:rPr>
            </a:br>
            <a:r>
              <a:rPr lang="ru-RU" sz="3600" i="1" dirty="0" smtClean="0">
                <a:solidFill>
                  <a:srgbClr val="0070C0"/>
                </a:solidFill>
              </a:rPr>
              <a:t>я в смородине, капусте,</a:t>
            </a:r>
            <a:br>
              <a:rPr lang="ru-RU" sz="3600" i="1" dirty="0" smtClean="0">
                <a:solidFill>
                  <a:srgbClr val="0070C0"/>
                </a:solidFill>
              </a:rPr>
            </a:br>
            <a:r>
              <a:rPr lang="ru-RU" sz="3600" i="1" dirty="0" smtClean="0">
                <a:solidFill>
                  <a:srgbClr val="0070C0"/>
                </a:solidFill>
              </a:rPr>
              <a:t> яблоке живу и лук,</a:t>
            </a:r>
            <a:br>
              <a:rPr lang="ru-RU" sz="3600" i="1" dirty="0" smtClean="0">
                <a:solidFill>
                  <a:srgbClr val="0070C0"/>
                </a:solidFill>
              </a:rPr>
            </a:br>
            <a:r>
              <a:rPr lang="ru-RU" sz="3600" i="1" dirty="0" smtClean="0">
                <a:solidFill>
                  <a:srgbClr val="0070C0"/>
                </a:solidFill>
              </a:rPr>
              <a:t>я в фасоли и картошке,</a:t>
            </a:r>
            <a:br>
              <a:rPr lang="ru-RU" sz="3600" i="1" dirty="0" smtClean="0">
                <a:solidFill>
                  <a:srgbClr val="0070C0"/>
                </a:solidFill>
              </a:rPr>
            </a:br>
            <a:r>
              <a:rPr lang="ru-RU" sz="3600" i="1" dirty="0" smtClean="0">
                <a:solidFill>
                  <a:srgbClr val="0070C0"/>
                </a:solidFill>
              </a:rPr>
              <a:t>в помидоре и горошке,</a:t>
            </a:r>
            <a:br>
              <a:rPr lang="ru-RU" sz="3600" i="1" dirty="0" smtClean="0">
                <a:solidFill>
                  <a:srgbClr val="0070C0"/>
                </a:solidFill>
              </a:rPr>
            </a:br>
            <a:r>
              <a:rPr lang="ru-RU" sz="3600" i="1" dirty="0" smtClean="0">
                <a:solidFill>
                  <a:srgbClr val="0070C0"/>
                </a:solidFill>
              </a:rPr>
              <a:t>от простуды и ангины</a:t>
            </a:r>
            <a:br>
              <a:rPr lang="ru-RU" sz="3600" i="1" dirty="0" smtClean="0">
                <a:solidFill>
                  <a:srgbClr val="0070C0"/>
                </a:solidFill>
              </a:rPr>
            </a:br>
            <a:r>
              <a:rPr lang="ru-RU" sz="3600" i="1" dirty="0" smtClean="0">
                <a:solidFill>
                  <a:srgbClr val="0070C0"/>
                </a:solidFill>
              </a:rPr>
              <a:t>помогают апельсины,</a:t>
            </a:r>
            <a:br>
              <a:rPr lang="ru-RU" sz="3600" i="1" dirty="0" smtClean="0">
                <a:solidFill>
                  <a:srgbClr val="0070C0"/>
                </a:solidFill>
              </a:rPr>
            </a:br>
            <a:r>
              <a:rPr lang="ru-RU" sz="3600" i="1" dirty="0" smtClean="0">
                <a:solidFill>
                  <a:srgbClr val="0070C0"/>
                </a:solidFill>
              </a:rPr>
              <a:t>ну а лучше съешь лимон</a:t>
            </a:r>
            <a:br>
              <a:rPr lang="ru-RU" sz="3600" i="1" dirty="0" smtClean="0">
                <a:solidFill>
                  <a:srgbClr val="0070C0"/>
                </a:solidFill>
              </a:rPr>
            </a:br>
            <a:r>
              <a:rPr lang="ru-RU" sz="3600" i="1" dirty="0" smtClean="0">
                <a:solidFill>
                  <a:srgbClr val="0070C0"/>
                </a:solidFill>
              </a:rPr>
              <a:t>хоть и очень кислый он</a:t>
            </a:r>
            <a:endParaRPr lang="ru-RU" sz="36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ru-RU" dirty="0"/>
          </a:p>
        </p:txBody>
      </p:sp>
      <p:pic>
        <p:nvPicPr>
          <p:cNvPr id="5122" name="Picture 2" descr="E:\три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-24"/>
            <a:ext cx="8786842" cy="685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ндрей\Desktop\0_45cc8_dc1dc7e8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143248"/>
            <a:ext cx="4290053" cy="3217540"/>
          </a:xfrm>
          <a:prstGeom prst="rect">
            <a:avLst/>
          </a:prstGeom>
          <a:noFill/>
        </p:spPr>
      </p:pic>
      <p:pic>
        <p:nvPicPr>
          <p:cNvPr id="3" name="Содержимое 3" descr="Нужно-ли-употреблять-рыбий-жи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052736"/>
            <a:ext cx="3744416" cy="31683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5456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Я полезный витамин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Вам друзья необходим !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кто морскую рыбу ест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тот силен как Геркулес!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Если рыбий жир полюбишь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Силачом тогда ты будешь!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Есть в икре я и в яйце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В масле, сыре , молоке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6146" name="Picture 2" descr="C:\Users\днс\Desktop\авс\i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143380"/>
            <a:ext cx="2928958" cy="2143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три\i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001056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три\i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34"/>
            <a:ext cx="9144000" cy="6496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нс\Desktop\авс\Vita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нс\Desktop\авс\9e23848196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7296"/>
            <a:ext cx="9144000" cy="6895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три\1456_html_6a41eb7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нс\Desktop\авс\1015773_32176-700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0"/>
            <a:ext cx="9144000" cy="6762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1357298"/>
            <a:ext cx="621510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Витамины – это такие вещества, которые нужны нашему организму, они повышают работоспособность, сопротивляемость  к инфекционным заболеваниям, способствуют  росту нашего организма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три\0019-019-Pogovorim-o-vitaminak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нс\Desktop\авс\i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2714620"/>
            <a:ext cx="6643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 </a:t>
            </a:r>
            <a:endParaRPr lang="ru-RU" sz="4400" b="1" i="1" dirty="0">
              <a:solidFill>
                <a:srgbClr val="7030A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нс\Desktop\авс\i (5) —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94" y="1714488"/>
            <a:ext cx="3348060" cy="261847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Витамин А нужен для роста, зрения и зубов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102" name="Picture 6" descr="C:\Users\днс\Desktop\авс\i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335" y="1714488"/>
            <a:ext cx="3926100" cy="2500330"/>
          </a:xfrm>
          <a:prstGeom prst="rect">
            <a:avLst/>
          </a:prstGeom>
          <a:noFill/>
        </p:spPr>
      </p:pic>
      <p:pic>
        <p:nvPicPr>
          <p:cNvPr id="2050" name="Picture 2" descr="C:\Users\днс\Desktop\i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4214818"/>
            <a:ext cx="3643338" cy="264318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нс\Desktop\авс\i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00115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5214950"/>
            <a:ext cx="778674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 живет  в моркови, яичном желтке, тыкве, перце…</a:t>
            </a:r>
            <a:r>
              <a:rPr lang="ru-RU" sz="44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44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три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-24"/>
            <a:ext cx="8572560" cy="6643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-46038"/>
            <a:ext cx="9251950" cy="700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71472" y="2071678"/>
            <a:ext cx="7920880" cy="2523700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Витамин В </a:t>
            </a:r>
            <a:r>
              <a:rPr kumimoji="0" lang="ru-RU" sz="3600" b="1" i="0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нужен чтобы быть сильным, иметь хороший аппетит и не огорчаться по пустякам</a:t>
            </a:r>
            <a:r>
              <a:rPr kumimoji="0" lang="ru-RU" sz="3600" b="1" i="0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br>
              <a:rPr kumimoji="0" lang="ru-RU" sz="3600" b="1" i="0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85011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Он живет в таких продуктах как, хлеб, крупы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4" name="Picture 2" descr="C:\Users\Андрей\Desktop\_MG_3665_w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3096344" cy="2977743"/>
          </a:xfrm>
          <a:prstGeom prst="rect">
            <a:avLst/>
          </a:prstGeom>
          <a:noFill/>
        </p:spPr>
      </p:pic>
      <p:pic>
        <p:nvPicPr>
          <p:cNvPr id="6" name="Picture 4" descr="C:\Users\Андрей\Desktop\9f261343bb323650e9e699b9bb5ff7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286256"/>
            <a:ext cx="3384376" cy="2282523"/>
          </a:xfrm>
          <a:prstGeom prst="rect">
            <a:avLst/>
          </a:prstGeom>
          <a:noFill/>
        </p:spPr>
      </p:pic>
      <p:pic>
        <p:nvPicPr>
          <p:cNvPr id="1026" name="Picture 2" descr="C:\Users\днс\Desktop\i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928802"/>
            <a:ext cx="3814779" cy="247930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109</Words>
  <Application>Microsoft Office PowerPoint</Application>
  <PresentationFormat>Экран (4:3)</PresentationFormat>
  <Paragraphs>14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Витамины - укрепляют организм</vt:lpstr>
      <vt:lpstr>Слайд 2</vt:lpstr>
      <vt:lpstr>Слайд 3</vt:lpstr>
      <vt:lpstr>Слайд 4</vt:lpstr>
      <vt:lpstr>Витамин А нужен для роста, зрения и зубов</vt:lpstr>
      <vt:lpstr>Слайд 6</vt:lpstr>
      <vt:lpstr>Слайд 7</vt:lpstr>
      <vt:lpstr>Слайд 8</vt:lpstr>
      <vt:lpstr>Слайд 9</vt:lpstr>
      <vt:lpstr>Слайд 10</vt:lpstr>
      <vt:lpstr>Слайд 11</vt:lpstr>
      <vt:lpstr>Землянику ты сорвешь, в ягодке меня найдешь, я в смородине, капусте,  яблоке живу и лук, я в фасоли и картошке, в помидоре и горошке, от простуды и ангины помогают апельсины, ну а лучше съешь лимон хоть и очень кислый он</vt:lpstr>
      <vt:lpstr>Слайд 13</vt:lpstr>
      <vt:lpstr>Я полезный витамин Вам друзья необходим ! кто морскую рыбу ест тот силен как Геркулес! Если рыбий жир полюбишь Силачом тогда ты будешь! Есть в икре я и в яйце В масле, сыре , молоке      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днс</cp:lastModifiedBy>
  <cp:revision>12</cp:revision>
  <dcterms:created xsi:type="dcterms:W3CDTF">2015-03-16T02:51:02Z</dcterms:created>
  <dcterms:modified xsi:type="dcterms:W3CDTF">2015-03-22T06:40:23Z</dcterms:modified>
</cp:coreProperties>
</file>