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1" r:id="rId5"/>
    <p:sldId id="262" r:id="rId6"/>
    <p:sldId id="263" r:id="rId7"/>
    <p:sldId id="274" r:id="rId8"/>
    <p:sldId id="265" r:id="rId9"/>
    <p:sldId id="275" r:id="rId10"/>
    <p:sldId id="264" r:id="rId11"/>
    <p:sldId id="276" r:id="rId12"/>
    <p:sldId id="266" r:id="rId13"/>
    <p:sldId id="277" r:id="rId14"/>
    <p:sldId id="267" r:id="rId15"/>
    <p:sldId id="279" r:id="rId16"/>
    <p:sldId id="278" r:id="rId17"/>
    <p:sldId id="280" r:id="rId18"/>
    <p:sldId id="268" r:id="rId19"/>
    <p:sldId id="281" r:id="rId20"/>
    <p:sldId id="269" r:id="rId21"/>
    <p:sldId id="270" r:id="rId22"/>
    <p:sldId id="282" r:id="rId23"/>
    <p:sldId id="271" r:id="rId24"/>
    <p:sldId id="283" r:id="rId25"/>
    <p:sldId id="272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7DF1C-4EB4-4914-AD3E-D2341B4F964C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49C41-14F3-4B5D-A7F0-FB2AB6374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50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49C41-14F3-4B5D-A7F0-FB2AB637498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22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Олеся\Рабочий стол\деловая игра\Физкультура\01_1_физкультур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404664"/>
            <a:ext cx="444624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Black" pitchFamily="34" charset="0"/>
                <a:cs typeface="Times New Roman" pitchFamily="18" charset="0"/>
              </a:rPr>
              <a:t>ГБОУ Школа № 1375</a:t>
            </a:r>
          </a:p>
          <a:p>
            <a:pPr algn="ctr"/>
            <a:endParaRPr lang="ru-RU" sz="2800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Деловая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игра для педагогов дошкольного отделения </a:t>
            </a:r>
          </a:p>
          <a:p>
            <a:pPr algn="ctr"/>
            <a:r>
              <a:rPr lang="ru-RU" sz="40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«Физическое развитие и воспитание культуры здоровья»</a:t>
            </a:r>
          </a:p>
        </p:txBody>
      </p:sp>
    </p:spTree>
    <p:extLst>
      <p:ext uri="{BB962C8B-B14F-4D97-AF65-F5344CB8AC3E}">
        <p14:creationId xmlns:p14="http://schemas.microsoft.com/office/powerpoint/2010/main" xmlns="" val="143588465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332656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3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3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Задание № 4. </a:t>
            </a:r>
          </a:p>
          <a:p>
            <a:endParaRPr lang="ru-RU" sz="1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1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Назвать формы проведения и составные части утренней гимнастики.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99030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27784" y="332656"/>
            <a:ext cx="590465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№ 4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Формы проведения утренней гимнастики: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Традиционная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Комбинированная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Сюжетная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Ритмическая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Игровая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Оздоровительный бег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С использованием полосы препятствий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Игровой </a:t>
            </a:r>
            <a:r>
              <a:rPr lang="ru-RU" sz="2000" b="1" dirty="0" err="1" smtClean="0">
                <a:solidFill>
                  <a:srgbClr val="0070C0"/>
                </a:solidFill>
                <a:latin typeface="Arial Black" pitchFamily="34" charset="0"/>
              </a:rPr>
              <a:t>стретчинг</a:t>
            </a:r>
            <a:endParaRPr lang="ru-RU" sz="20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Степ-аэробика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Гимнастика на </a:t>
            </a:r>
            <a:r>
              <a:rPr lang="ru-RU" sz="2000" b="1" dirty="0" err="1" smtClean="0">
                <a:solidFill>
                  <a:srgbClr val="0070C0"/>
                </a:solidFill>
                <a:latin typeface="Arial Black" pitchFamily="34" charset="0"/>
              </a:rPr>
              <a:t>фитболах</a:t>
            </a:r>
            <a:endParaRPr lang="ru-RU" sz="20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Чисти утренней гимнастики: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1.Вводная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2.Основная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3.Заключительная</a:t>
            </a:r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99030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2" y="404664"/>
            <a:ext cx="65527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Задание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№ 5. </a:t>
            </a:r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Рассказать методику проведения гимнастики пробуждения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3682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2" y="404664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№ 5. </a:t>
            </a:r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052736"/>
            <a:ext cx="49502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Комплекс гимнастики пробуждения состоит из нескольких частей: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1. Гимнастика в постели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2. Упражнения для профилактики нарушений осанки и плоскостопия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3. Дыхательная гимнастика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4. Индивидуальные задания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5. Водные процедуры</a:t>
            </a:r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3682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5964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Задание № 6.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Назвать составные части физкультурного занятия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75845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5964"/>
            <a:ext cx="57606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№ 6.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Составные части физкультурного занятия: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1.Вводная часть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2.Общеразвивающие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упражнения (ОРУ)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3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.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Основные виды движения (ОВД)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4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.Подвижная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игра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5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.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Заключительная часть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39475845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85964"/>
            <a:ext cx="57606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Задание №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7.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Перечислить </a:t>
            </a:r>
            <a:r>
              <a:rPr lang="ru-RU" sz="2400" dirty="0" err="1">
                <a:solidFill>
                  <a:srgbClr val="0070C0"/>
                </a:solidFill>
                <a:latin typeface="Arial Black" pitchFamily="34" charset="0"/>
              </a:rPr>
              <a:t>здоровьесберегающие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 технологии. Кто больше?</a:t>
            </a:r>
          </a:p>
        </p:txBody>
      </p:sp>
    </p:spTree>
    <p:extLst>
      <p:ext uri="{BB962C8B-B14F-4D97-AF65-F5344CB8AC3E}">
        <p14:creationId xmlns:p14="http://schemas.microsoft.com/office/powerpoint/2010/main" xmlns="" val="139475845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88640"/>
            <a:ext cx="57606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№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7.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58846"/>
            <a:ext cx="568863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Три группы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здоровьесберегающих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технологий: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1. Технологии сохранения и стимулирования здоровья: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Стретчинг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ритмопластика, динамические паузы, подвижные и спортивные игры, релаксация, технологии эстетической направленности, гимнастика пальчиковая, гимнастика для глаз, гимнастика дыхательная, гимнастика бодрящая, гимнастика корригирующая, гимнастика ортопедическая. 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2. Технологии обучения здоровому образу жизни: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Физкультурное занятие, проблемно-игровые (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игротреннинги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 и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игротерапия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коммуникативные игры, беседы из серии «Здоровье»,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самомассаж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точечный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самомассаж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биологическая обратная связь (БОС) .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3. Коррекционные технологии: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арттерапия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технологии музыкального воздействия,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сказкотерапия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технологии воздействия цветом, технологии коррекции поведения, </a:t>
            </a:r>
            <a:r>
              <a:rPr lang="ru-RU" sz="1600" dirty="0" err="1" smtClean="0">
                <a:solidFill>
                  <a:srgbClr val="002060"/>
                </a:solidFill>
                <a:latin typeface="Arial Black" pitchFamily="34" charset="0"/>
              </a:rPr>
              <a:t>психогимнастика</a:t>
            </a: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, фонетическая и логопедическая ритмика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75845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484784"/>
            <a:ext cx="51845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Задание №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8.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Конкурс капитанов – конкурс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физкультминуток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.  </a:t>
            </a:r>
          </a:p>
          <a:p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8.1.Назвать цель проведения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физкультминуток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. </a:t>
            </a:r>
          </a:p>
          <a:p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8.2.Кто больше вспомнит и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физкультминуток, 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провести со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своей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командой одну из физкультминуток.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31334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301298"/>
            <a:ext cx="62646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№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8.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Физкультминутки - динамические паузы,  проводимые на занятиях в ДОУ, состоящие из кратковременных упражнений, которые снимают напряжение, восстанавливают умственную работоспособность детей. </a:t>
            </a:r>
            <a:r>
              <a:rPr lang="ru-RU" sz="2400" dirty="0" err="1" smtClean="0">
                <a:solidFill>
                  <a:srgbClr val="002060"/>
                </a:solidFill>
                <a:latin typeface="Arial Black" pitchFamily="34" charset="0"/>
              </a:rPr>
              <a:t>Физминутки</a:t>
            </a: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 помогают расслабиться, улучшить кровообращение, снимают мышечную утомленность, успокаивают нервную систему. Обычно физкультурные паузы проводятся в течение 1-2 минуты, во время занятия. 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31334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1484784"/>
            <a:ext cx="62646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Цель</a:t>
            </a:r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: </a:t>
            </a:r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систематизация знаний </a:t>
            </a:r>
            <a:r>
              <a:rPr lang="ru-RU" sz="3200" dirty="0">
                <a:solidFill>
                  <a:srgbClr val="0070C0"/>
                </a:solidFill>
                <a:latin typeface="Arial Black" pitchFamily="34" charset="0"/>
              </a:rPr>
              <a:t>педагогов по </a:t>
            </a:r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физическому воспитанию дошкольников </a:t>
            </a:r>
            <a:r>
              <a:rPr lang="ru-RU" sz="3200" dirty="0">
                <a:solidFill>
                  <a:srgbClr val="0070C0"/>
                </a:solidFill>
                <a:latin typeface="Arial Black" pitchFamily="34" charset="0"/>
              </a:rPr>
              <a:t>и </a:t>
            </a:r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формированию </a:t>
            </a:r>
            <a:r>
              <a:rPr lang="ru-RU" sz="3200" dirty="0">
                <a:solidFill>
                  <a:srgbClr val="0070C0"/>
                </a:solidFill>
                <a:latin typeface="Arial Black" pitchFamily="34" charset="0"/>
              </a:rPr>
              <a:t>у них навыков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8665606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762963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Задание №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. </a:t>
            </a:r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Вспомнить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пословицы о здоровье.</a:t>
            </a:r>
          </a:p>
        </p:txBody>
      </p:sp>
    </p:spTree>
    <p:extLst>
      <p:ext uri="{BB962C8B-B14F-4D97-AF65-F5344CB8AC3E}">
        <p14:creationId xmlns:p14="http://schemas.microsoft.com/office/powerpoint/2010/main" xmlns="" val="64103953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3896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01298"/>
            <a:ext cx="61206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Задание №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10.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Поэтическое задание.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Закончить стихотворение.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686293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</a:t>
            </a: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Чтобы детям сладко спать…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2780928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«Лук, чеснок – вот это чудо…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005064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«</a:t>
            </a: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Трав душистый </a:t>
            </a: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аромат…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84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3896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01298"/>
            <a:ext cx="61206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b="1" dirty="0" smtClean="0"/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Ответы на задание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№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10.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1686293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«Чтобы детям сладко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спать,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055625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Нужно музыку включать».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2780928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«Лук, чеснок – вот это 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чудо,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1979712" y="3242593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Ох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, боится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их простуда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005064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«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Трав душистый аромат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2123728" y="4410478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Сон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улучшит во сто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крат»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8465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0129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01299"/>
            <a:ext cx="626469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Задание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№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11.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Взаимодействие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с семьей. </a:t>
            </a:r>
            <a:endParaRPr lang="ru-RU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Перечислить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формы работы</a:t>
            </a: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2180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0129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01299"/>
            <a:ext cx="62646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№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11.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Формы взаимодействия с семьями воспитанников: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Родительское собрание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Круглый стол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Конференция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Обучающий семинар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Семинар-практикум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Открытый показ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День открытых дверей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Информирование в электронном и неэлектронном пространстве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Консультация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Совместные мероприятия (праздники, досуги, конкурсы, </a:t>
            </a:r>
            <a:r>
              <a:rPr lang="ru-RU" sz="2400" dirty="0" err="1" smtClean="0">
                <a:solidFill>
                  <a:srgbClr val="002060"/>
                </a:solidFill>
                <a:latin typeface="Arial Black" pitchFamily="34" charset="0"/>
              </a:rPr>
              <a:t>соревноваения</a:t>
            </a:r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)</a:t>
            </a:r>
          </a:p>
          <a:p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2180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0129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01299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244334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Рекламная пауза</a:t>
            </a:r>
            <a:r>
              <a:rPr lang="ru-RU" sz="2800" b="1" dirty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67709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176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0129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01299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endParaRPr lang="ru-RU" dirty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244334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908720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ВОТ НАСТАЛ МОМЕНТ ПРОЩАНЬЯ, </a:t>
            </a:r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БУДЕТ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КРАТКОЙ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НАША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РЕЧЬ: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«МЫ ЖЕЛАЕМ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ВАМ ЗДОРОВЬЯ! ДО СЧАСТЛИВЫХ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НОВЫХ ВСТРЕЧ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!»</a:t>
            </a:r>
          </a:p>
        </p:txBody>
      </p:sp>
    </p:spTree>
    <p:extLst>
      <p:ext uri="{BB962C8B-B14F-4D97-AF65-F5344CB8AC3E}">
        <p14:creationId xmlns:p14="http://schemas.microsoft.com/office/powerpoint/2010/main" xmlns="" val="128827362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476672"/>
            <a:ext cx="5472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Правила игры: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Игра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состоит из 11 заданий. Жюри оценивает каждое задание. </a:t>
            </a:r>
            <a:endParaRPr lang="ru-RU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Оценивание заданий: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0 баллов – не справились,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1 балл – частично справились,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2 балла – справились в полном объеме.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Побеждает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команда, набравшая большее количество баллов.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751876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396" y="-3176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55776" y="908720"/>
            <a:ext cx="60502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Ход деловой игры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endParaRPr lang="en-US" sz="3600" b="1" dirty="0">
              <a:solidFill>
                <a:srgbClr val="0070C0"/>
              </a:solidFill>
              <a:latin typeface="Arial Black" pitchFamily="34" charset="0"/>
            </a:endParaRPr>
          </a:p>
          <a:p>
            <a:pPr marL="857250" indent="-857250">
              <a:buAutoNum type="romanUcPeriod"/>
            </a:pP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Жеребьевка (деление на команды, выбор капитанов)</a:t>
            </a:r>
            <a:endParaRPr lang="en-US" sz="3600" b="1" dirty="0">
              <a:solidFill>
                <a:srgbClr val="0070C0"/>
              </a:solidFill>
              <a:latin typeface="Arial Black" pitchFamily="34" charset="0"/>
            </a:endParaRPr>
          </a:p>
          <a:p>
            <a:pPr marL="857250" indent="-857250">
              <a:buAutoNum type="romanUcPeriod"/>
            </a:pP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Задания</a:t>
            </a:r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  <a:p>
            <a:pPr marL="857250" indent="-857250">
              <a:buAutoNum type="romanUcPeriod"/>
            </a:pP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Итоги</a:t>
            </a:r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3742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2132855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Задание № 1.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Приветствие команд 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(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название, девиз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)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0734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3728" y="404664"/>
            <a:ext cx="5544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Задание № 2.</a:t>
            </a:r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Разминка</a:t>
            </a: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.</a:t>
            </a:r>
            <a:r>
              <a:rPr lang="ru-RU" sz="3200" dirty="0">
                <a:solidFill>
                  <a:srgbClr val="0070C0"/>
                </a:solidFill>
                <a:latin typeface="Arial Black" pitchFamily="34" charset="0"/>
              </a:rPr>
              <a:t> Назвать модули образовательной области «Физическое развитие»;</a:t>
            </a:r>
          </a:p>
        </p:txBody>
      </p:sp>
    </p:spTree>
    <p:extLst>
      <p:ext uri="{BB962C8B-B14F-4D97-AF65-F5344CB8AC3E}">
        <p14:creationId xmlns:p14="http://schemas.microsoft.com/office/powerpoint/2010/main" xmlns="" val="17817808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7704" y="836712"/>
            <a:ext cx="64087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Ответ на задание № 2: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Формирование </a:t>
            </a:r>
            <a:r>
              <a:rPr lang="ru-RU" sz="3600" b="1" dirty="0">
                <a:solidFill>
                  <a:srgbClr val="0070C0"/>
                </a:solidFill>
                <a:latin typeface="Arial Black" pitchFamily="34" charset="0"/>
              </a:rPr>
              <a:t>начальных представлений о здоровом образе </a:t>
            </a: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жизни</a:t>
            </a:r>
          </a:p>
          <a:p>
            <a:pPr marL="342900" indent="-342900">
              <a:buAutoNum type="arabicPeriod"/>
            </a:pPr>
            <a:r>
              <a:rPr lang="ru-RU" sz="3600" b="1" dirty="0">
                <a:solidFill>
                  <a:srgbClr val="0070C0"/>
                </a:solidFill>
                <a:latin typeface="Arial Black" pitchFamily="34" charset="0"/>
              </a:rPr>
              <a:t>Физическая </a:t>
            </a: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культура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7808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548680"/>
            <a:ext cx="68407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Задание № 3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Сформулировать </a:t>
            </a:r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цели задачи </a:t>
            </a: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образовательной области </a:t>
            </a:r>
            <a:endParaRPr lang="ru-RU" sz="3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3600" dirty="0" smtClean="0">
                <a:solidFill>
                  <a:srgbClr val="0070C0"/>
                </a:solidFill>
                <a:latin typeface="Arial Black" pitchFamily="34" charset="0"/>
              </a:rPr>
              <a:t>«Физическое развитие</a:t>
            </a:r>
            <a:r>
              <a:rPr lang="ru-RU" sz="3600" dirty="0">
                <a:solidFill>
                  <a:srgbClr val="0070C0"/>
                </a:solidFill>
                <a:latin typeface="Arial Black" pitchFamily="34" charset="0"/>
              </a:rPr>
              <a:t>»;</a:t>
            </a:r>
          </a:p>
        </p:txBody>
      </p:sp>
    </p:spTree>
    <p:extLst>
      <p:ext uri="{BB962C8B-B14F-4D97-AF65-F5344CB8AC3E}">
        <p14:creationId xmlns:p14="http://schemas.microsoft.com/office/powerpoint/2010/main" xmlns="" val="3757162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леся\Рабочий стол\деловая игра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548680"/>
            <a:ext cx="58326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Ответ на вопрос 3: </a:t>
            </a:r>
          </a:p>
          <a:p>
            <a:pPr marL="457200" indent="-4572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Формировать у детей начальные представления о здоровом образе жизни.</a:t>
            </a:r>
          </a:p>
          <a:p>
            <a:pPr marL="457200" indent="-4572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Сохранение, укрепление и охрана здоровья детей; повышение умственной и физической работоспособности, предупреждение утомления.</a:t>
            </a:r>
          </a:p>
          <a:p>
            <a:pPr marL="457200" indent="-4572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Обеспечение гармоничного физического развития, совершенствование умений и навыков в основных видах движения.</a:t>
            </a:r>
          </a:p>
          <a:p>
            <a:pPr marL="457200" indent="-4572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Формирование потребности в ежедневной двигательной деятельности.</a:t>
            </a:r>
          </a:p>
          <a:p>
            <a:pPr marL="457200" indent="-4572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Развитие интереса к участию в подвижных и спортивных играх и физических упражнениях, активности в самостоятельной двигательной деятельности; интереса и любви к спорту.</a:t>
            </a:r>
          </a:p>
        </p:txBody>
      </p:sp>
    </p:spTree>
    <p:extLst>
      <p:ext uri="{BB962C8B-B14F-4D97-AF65-F5344CB8AC3E}">
        <p14:creationId xmlns:p14="http://schemas.microsoft.com/office/powerpoint/2010/main" xmlns="" val="3757162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657</Words>
  <Application>Microsoft Office PowerPoint</Application>
  <PresentationFormat>Экран (4:3)</PresentationFormat>
  <Paragraphs>149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ХарченкоОС</cp:lastModifiedBy>
  <cp:revision>41</cp:revision>
  <dcterms:modified xsi:type="dcterms:W3CDTF">2015-11-26T08:21:05Z</dcterms:modified>
</cp:coreProperties>
</file>