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1" r:id="rId4"/>
    <p:sldId id="262" r:id="rId5"/>
    <p:sldId id="263" r:id="rId6"/>
    <p:sldId id="258" r:id="rId7"/>
    <p:sldId id="259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C447F-DA2B-417D-86E5-DB7B0D80A68F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A27F95-1D3C-4392-9BE3-D6C0637A5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164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72987F-8A63-4004-B604-56179D5186C3}" type="slidenum">
              <a:rPr lang="ru-RU" smtClean="0"/>
              <a:pPr>
                <a:defRPr/>
              </a:pPr>
              <a:t>4</a:t>
            </a:fld>
            <a:endParaRPr lang="ru-RU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256C2B-40D4-4C04-A4F2-FADDE67196E0}" type="slidenum">
              <a:rPr lang="ru-RU" smtClean="0"/>
              <a:pPr>
                <a:defRPr/>
              </a:pPr>
              <a:t>5</a:t>
            </a:fld>
            <a:endParaRPr lang="ru-RU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mtClean="0"/>
              <a:t>Пригласите к компьютеру ученика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63D6-02EB-4EFA-8EB4-0B3FEB4EF555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6203-5C63-4F36-BF35-E4F9C0FC20A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63D6-02EB-4EFA-8EB4-0B3FEB4EF555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6203-5C63-4F36-BF35-E4F9C0FC20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63D6-02EB-4EFA-8EB4-0B3FEB4EF555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6203-5C63-4F36-BF35-E4F9C0FC20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63D6-02EB-4EFA-8EB4-0B3FEB4EF555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6203-5C63-4F36-BF35-E4F9C0FC20A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63D6-02EB-4EFA-8EB4-0B3FEB4EF555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6203-5C63-4F36-BF35-E4F9C0FC20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63D6-02EB-4EFA-8EB4-0B3FEB4EF555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6203-5C63-4F36-BF35-E4F9C0FC20A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63D6-02EB-4EFA-8EB4-0B3FEB4EF555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6203-5C63-4F36-BF35-E4F9C0FC20A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63D6-02EB-4EFA-8EB4-0B3FEB4EF555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6203-5C63-4F36-BF35-E4F9C0FC20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63D6-02EB-4EFA-8EB4-0B3FEB4EF555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6203-5C63-4F36-BF35-E4F9C0FC20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63D6-02EB-4EFA-8EB4-0B3FEB4EF555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6203-5C63-4F36-BF35-E4F9C0FC20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63D6-02EB-4EFA-8EB4-0B3FEB4EF555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6203-5C63-4F36-BF35-E4F9C0FC20A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E5C63D6-02EB-4EFA-8EB4-0B3FEB4EF555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4F36203-5C63-4F36-BF35-E4F9C0FC20A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6.pn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oleObject" Target="../embeddings/oleObject8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wmf"/><Relationship Id="rId12" Type="http://schemas.openxmlformats.org/officeDocument/2006/relationships/image" Target="../media/image1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1.jpeg"/><Relationship Id="rId5" Type="http://schemas.openxmlformats.org/officeDocument/2006/relationships/image" Target="../media/image7.wmf"/><Relationship Id="rId10" Type="http://schemas.openxmlformats.org/officeDocument/2006/relationships/image" Target="../media/image6.png"/><Relationship Id="rId4" Type="http://schemas.openxmlformats.org/officeDocument/2006/relationships/oleObject" Target="../embeddings/oleObject5.bin"/><Relationship Id="rId9" Type="http://schemas.openxmlformats.org/officeDocument/2006/relationships/image" Target="../media/image9.wmf"/><Relationship Id="rId1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144"/>
            <a:ext cx="9131840" cy="68671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19151" y="332656"/>
            <a:ext cx="44935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(900: 30+ 25) *10 :55 =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144450" y="332656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10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24112" y="1110249"/>
            <a:ext cx="42755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(900: 30+ 25) :11 - 0 =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6994277" y="111024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5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54225" y="1988839"/>
            <a:ext cx="4849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(850 – 50): 4*10 - 2000 =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7587841" y="1985584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0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357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07904" y="446376"/>
            <a:ext cx="1157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Ресурсы: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17687" y="971436"/>
            <a:ext cx="7386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Задания на нахождение долей взяты с интернета. Спасибо автору.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590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006" y="0"/>
            <a:ext cx="9131840" cy="686714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87824" y="692696"/>
            <a:ext cx="252184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2 т = </a:t>
            </a:r>
          </a:p>
          <a:p>
            <a:r>
              <a:rPr lang="ru-RU" sz="3600" b="1" dirty="0" smtClean="0"/>
              <a:t>2 ц =</a:t>
            </a:r>
          </a:p>
          <a:p>
            <a:r>
              <a:rPr lang="ru-RU" sz="3600" b="1" dirty="0" smtClean="0"/>
              <a:t>4т 2 ц = </a:t>
            </a:r>
          </a:p>
          <a:p>
            <a:r>
              <a:rPr lang="ru-RU" sz="3600" b="1" dirty="0" smtClean="0"/>
              <a:t>5 ц 200 кг =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10593" y="710079"/>
            <a:ext cx="15376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2000 кг 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14788" y="1294854"/>
            <a:ext cx="13292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200 кг 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40868" y="1846857"/>
            <a:ext cx="15376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4200 кг 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13863" y="2390847"/>
            <a:ext cx="13292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700 кг 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49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7" name="Group 3"/>
          <p:cNvGrpSpPr>
            <a:grpSpLocks/>
          </p:cNvGrpSpPr>
          <p:nvPr/>
        </p:nvGrpSpPr>
        <p:grpSpPr bwMode="auto">
          <a:xfrm>
            <a:off x="774700" y="1171575"/>
            <a:ext cx="2601913" cy="525463"/>
            <a:chOff x="584" y="1008"/>
            <a:chExt cx="1329" cy="289"/>
          </a:xfrm>
        </p:grpSpPr>
        <p:sp>
          <p:nvSpPr>
            <p:cNvPr id="377860" name="Freeform 4"/>
            <p:cNvSpPr>
              <a:spLocks/>
            </p:cNvSpPr>
            <p:nvPr/>
          </p:nvSpPr>
          <p:spPr bwMode="auto">
            <a:xfrm>
              <a:off x="592" y="1160"/>
              <a:ext cx="1313" cy="1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0" y="112"/>
                </a:cxn>
                <a:cxn ang="0">
                  <a:pos x="632" y="216"/>
                </a:cxn>
                <a:cxn ang="0">
                  <a:pos x="1200" y="120"/>
                </a:cxn>
                <a:cxn ang="0">
                  <a:pos x="1312" y="16"/>
                </a:cxn>
              </a:cxnLst>
              <a:rect l="0" t="0" r="r" b="b"/>
              <a:pathLst>
                <a:path w="1313" h="217">
                  <a:moveTo>
                    <a:pt x="0" y="0"/>
                  </a:moveTo>
                  <a:cubicBezTo>
                    <a:pt x="20" y="19"/>
                    <a:pt x="15" y="76"/>
                    <a:pt x="120" y="112"/>
                  </a:cubicBezTo>
                  <a:cubicBezTo>
                    <a:pt x="225" y="148"/>
                    <a:pt x="452" y="215"/>
                    <a:pt x="632" y="216"/>
                  </a:cubicBezTo>
                  <a:cubicBezTo>
                    <a:pt x="812" y="217"/>
                    <a:pt x="1087" y="153"/>
                    <a:pt x="1200" y="120"/>
                  </a:cubicBezTo>
                  <a:cubicBezTo>
                    <a:pt x="1313" y="87"/>
                    <a:pt x="1289" y="38"/>
                    <a:pt x="1312" y="16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chemeClr val="accent1"/>
                </a:gs>
                <a:gs pos="100000">
                  <a:schemeClr val="bg1"/>
                </a:gs>
              </a:gsLst>
              <a:lin ang="18900000" scaled="1"/>
            </a:gradFill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7861" name="Freeform 5"/>
            <p:cNvSpPr>
              <a:spLocks/>
            </p:cNvSpPr>
            <p:nvPr/>
          </p:nvSpPr>
          <p:spPr bwMode="auto">
            <a:xfrm flipV="1">
              <a:off x="584" y="1008"/>
              <a:ext cx="1329" cy="16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0" y="112"/>
                </a:cxn>
                <a:cxn ang="0">
                  <a:pos x="632" y="216"/>
                </a:cxn>
                <a:cxn ang="0">
                  <a:pos x="1200" y="120"/>
                </a:cxn>
                <a:cxn ang="0">
                  <a:pos x="1312" y="16"/>
                </a:cxn>
              </a:cxnLst>
              <a:rect l="0" t="0" r="r" b="b"/>
              <a:pathLst>
                <a:path w="1313" h="217">
                  <a:moveTo>
                    <a:pt x="0" y="0"/>
                  </a:moveTo>
                  <a:cubicBezTo>
                    <a:pt x="20" y="19"/>
                    <a:pt x="15" y="76"/>
                    <a:pt x="120" y="112"/>
                  </a:cubicBezTo>
                  <a:cubicBezTo>
                    <a:pt x="225" y="148"/>
                    <a:pt x="452" y="215"/>
                    <a:pt x="632" y="216"/>
                  </a:cubicBezTo>
                  <a:cubicBezTo>
                    <a:pt x="812" y="217"/>
                    <a:pt x="1087" y="153"/>
                    <a:pt x="1200" y="120"/>
                  </a:cubicBezTo>
                  <a:cubicBezTo>
                    <a:pt x="1313" y="87"/>
                    <a:pt x="1289" y="38"/>
                    <a:pt x="1312" y="16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chemeClr val="accent1"/>
                </a:gs>
                <a:gs pos="100000">
                  <a:schemeClr val="bg1"/>
                </a:gs>
              </a:gsLst>
              <a:lin ang="18900000" scaled="1"/>
            </a:gradFill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77862" name="Freeform 6"/>
          <p:cNvSpPr>
            <a:spLocks/>
          </p:cNvSpPr>
          <p:nvPr/>
        </p:nvSpPr>
        <p:spPr bwMode="auto">
          <a:xfrm>
            <a:off x="790575" y="2347913"/>
            <a:ext cx="2568575" cy="3525837"/>
          </a:xfrm>
          <a:custGeom>
            <a:avLst/>
            <a:gdLst/>
            <a:ahLst/>
            <a:cxnLst>
              <a:cxn ang="0">
                <a:pos x="16" y="1920"/>
              </a:cxn>
              <a:cxn ang="0">
                <a:pos x="1312" y="1944"/>
              </a:cxn>
              <a:cxn ang="0">
                <a:pos x="1312" y="0"/>
              </a:cxn>
              <a:cxn ang="0">
                <a:pos x="0" y="16"/>
              </a:cxn>
              <a:cxn ang="0">
                <a:pos x="16" y="1920"/>
              </a:cxn>
            </a:cxnLst>
            <a:rect l="0" t="0" r="r" b="b"/>
            <a:pathLst>
              <a:path w="1312" h="1944">
                <a:moveTo>
                  <a:pt x="16" y="1920"/>
                </a:moveTo>
                <a:lnTo>
                  <a:pt x="1312" y="1944"/>
                </a:lnTo>
                <a:lnTo>
                  <a:pt x="1312" y="0"/>
                </a:lnTo>
                <a:lnTo>
                  <a:pt x="0" y="16"/>
                </a:lnTo>
                <a:lnTo>
                  <a:pt x="16" y="192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66CCFF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129" name="Group 7"/>
          <p:cNvGrpSpPr>
            <a:grpSpLocks/>
          </p:cNvGrpSpPr>
          <p:nvPr/>
        </p:nvGrpSpPr>
        <p:grpSpPr bwMode="auto">
          <a:xfrm>
            <a:off x="822325" y="2333625"/>
            <a:ext cx="2570163" cy="3890963"/>
            <a:chOff x="608" y="1648"/>
            <a:chExt cx="1313" cy="2145"/>
          </a:xfrm>
        </p:grpSpPr>
        <p:grpSp>
          <p:nvGrpSpPr>
            <p:cNvPr id="5148" name="Group 8"/>
            <p:cNvGrpSpPr>
              <a:grpSpLocks/>
            </p:cNvGrpSpPr>
            <p:nvPr/>
          </p:nvGrpSpPr>
          <p:grpSpPr bwMode="auto">
            <a:xfrm>
              <a:off x="608" y="1648"/>
              <a:ext cx="1304" cy="1968"/>
              <a:chOff x="608" y="1648"/>
              <a:chExt cx="1304" cy="1968"/>
            </a:xfrm>
          </p:grpSpPr>
          <p:sp>
            <p:nvSpPr>
              <p:cNvPr id="5150" name="Line 9"/>
              <p:cNvSpPr>
                <a:spLocks noChangeShapeType="1"/>
              </p:cNvSpPr>
              <p:nvPr/>
            </p:nvSpPr>
            <p:spPr bwMode="auto">
              <a:xfrm>
                <a:off x="608" y="1648"/>
                <a:ext cx="8" cy="196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1" name="Line 10"/>
              <p:cNvSpPr>
                <a:spLocks noChangeShapeType="1"/>
              </p:cNvSpPr>
              <p:nvPr/>
            </p:nvSpPr>
            <p:spPr bwMode="auto">
              <a:xfrm>
                <a:off x="1904" y="1656"/>
                <a:ext cx="8" cy="196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149" name="Freeform 11"/>
            <p:cNvSpPr>
              <a:spLocks/>
            </p:cNvSpPr>
            <p:nvPr/>
          </p:nvSpPr>
          <p:spPr bwMode="auto">
            <a:xfrm>
              <a:off x="608" y="3576"/>
              <a:ext cx="1313" cy="217"/>
            </a:xfrm>
            <a:custGeom>
              <a:avLst/>
              <a:gdLst>
                <a:gd name="T0" fmla="*/ 0 w 1313"/>
                <a:gd name="T1" fmla="*/ 0 h 217"/>
                <a:gd name="T2" fmla="*/ 120 w 1313"/>
                <a:gd name="T3" fmla="*/ 112 h 217"/>
                <a:gd name="T4" fmla="*/ 632 w 1313"/>
                <a:gd name="T5" fmla="*/ 216 h 217"/>
                <a:gd name="T6" fmla="*/ 1200 w 1313"/>
                <a:gd name="T7" fmla="*/ 120 h 217"/>
                <a:gd name="T8" fmla="*/ 1312 w 1313"/>
                <a:gd name="T9" fmla="*/ 16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13"/>
                <a:gd name="T16" fmla="*/ 0 h 217"/>
                <a:gd name="T17" fmla="*/ 1313 w 1313"/>
                <a:gd name="T18" fmla="*/ 217 h 2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13" h="217">
                  <a:moveTo>
                    <a:pt x="0" y="0"/>
                  </a:moveTo>
                  <a:cubicBezTo>
                    <a:pt x="20" y="19"/>
                    <a:pt x="15" y="76"/>
                    <a:pt x="120" y="112"/>
                  </a:cubicBezTo>
                  <a:cubicBezTo>
                    <a:pt x="225" y="148"/>
                    <a:pt x="452" y="215"/>
                    <a:pt x="632" y="216"/>
                  </a:cubicBezTo>
                  <a:cubicBezTo>
                    <a:pt x="812" y="217"/>
                    <a:pt x="1087" y="153"/>
                    <a:pt x="1200" y="120"/>
                  </a:cubicBezTo>
                  <a:cubicBezTo>
                    <a:pt x="1313" y="87"/>
                    <a:pt x="1289" y="38"/>
                    <a:pt x="1312" y="16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66CCFF"/>
                </a:gs>
              </a:gsLst>
              <a:lin ang="189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130" name="Group 12"/>
          <p:cNvGrpSpPr>
            <a:grpSpLocks/>
          </p:cNvGrpSpPr>
          <p:nvPr/>
        </p:nvGrpSpPr>
        <p:grpSpPr bwMode="auto">
          <a:xfrm>
            <a:off x="822325" y="1563688"/>
            <a:ext cx="2543175" cy="812800"/>
            <a:chOff x="608" y="1224"/>
            <a:chExt cx="1299" cy="448"/>
          </a:xfrm>
        </p:grpSpPr>
        <p:sp>
          <p:nvSpPr>
            <p:cNvPr id="5146" name="Freeform 13"/>
            <p:cNvSpPr>
              <a:spLocks/>
            </p:cNvSpPr>
            <p:nvPr/>
          </p:nvSpPr>
          <p:spPr bwMode="auto">
            <a:xfrm>
              <a:off x="608" y="1224"/>
              <a:ext cx="243" cy="448"/>
            </a:xfrm>
            <a:custGeom>
              <a:avLst/>
              <a:gdLst>
                <a:gd name="T0" fmla="*/ 0 w 243"/>
                <a:gd name="T1" fmla="*/ 448 h 448"/>
                <a:gd name="T2" fmla="*/ 48 w 243"/>
                <a:gd name="T3" fmla="*/ 352 h 448"/>
                <a:gd name="T4" fmla="*/ 200 w 243"/>
                <a:gd name="T5" fmla="*/ 280 h 448"/>
                <a:gd name="T6" fmla="*/ 232 w 243"/>
                <a:gd name="T7" fmla="*/ 128 h 448"/>
                <a:gd name="T8" fmla="*/ 136 w 243"/>
                <a:gd name="T9" fmla="*/ 48 h 448"/>
                <a:gd name="T10" fmla="*/ 32 w 243"/>
                <a:gd name="T11" fmla="*/ 0 h 4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3"/>
                <a:gd name="T19" fmla="*/ 0 h 448"/>
                <a:gd name="T20" fmla="*/ 243 w 243"/>
                <a:gd name="T21" fmla="*/ 448 h 44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3" h="448">
                  <a:moveTo>
                    <a:pt x="0" y="448"/>
                  </a:moveTo>
                  <a:cubicBezTo>
                    <a:pt x="7" y="414"/>
                    <a:pt x="15" y="380"/>
                    <a:pt x="48" y="352"/>
                  </a:cubicBezTo>
                  <a:cubicBezTo>
                    <a:pt x="81" y="324"/>
                    <a:pt x="169" y="317"/>
                    <a:pt x="200" y="280"/>
                  </a:cubicBezTo>
                  <a:cubicBezTo>
                    <a:pt x="231" y="243"/>
                    <a:pt x="243" y="166"/>
                    <a:pt x="232" y="128"/>
                  </a:cubicBezTo>
                  <a:cubicBezTo>
                    <a:pt x="221" y="90"/>
                    <a:pt x="169" y="69"/>
                    <a:pt x="136" y="48"/>
                  </a:cubicBezTo>
                  <a:cubicBezTo>
                    <a:pt x="103" y="27"/>
                    <a:pt x="67" y="13"/>
                    <a:pt x="32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47" name="Freeform 14"/>
            <p:cNvSpPr>
              <a:spLocks/>
            </p:cNvSpPr>
            <p:nvPr/>
          </p:nvSpPr>
          <p:spPr bwMode="auto">
            <a:xfrm flipH="1">
              <a:off x="1664" y="1224"/>
              <a:ext cx="243" cy="448"/>
            </a:xfrm>
            <a:custGeom>
              <a:avLst/>
              <a:gdLst>
                <a:gd name="T0" fmla="*/ 0 w 243"/>
                <a:gd name="T1" fmla="*/ 448 h 448"/>
                <a:gd name="T2" fmla="*/ 48 w 243"/>
                <a:gd name="T3" fmla="*/ 352 h 448"/>
                <a:gd name="T4" fmla="*/ 200 w 243"/>
                <a:gd name="T5" fmla="*/ 280 h 448"/>
                <a:gd name="T6" fmla="*/ 232 w 243"/>
                <a:gd name="T7" fmla="*/ 128 h 448"/>
                <a:gd name="T8" fmla="*/ 136 w 243"/>
                <a:gd name="T9" fmla="*/ 48 h 448"/>
                <a:gd name="T10" fmla="*/ 32 w 243"/>
                <a:gd name="T11" fmla="*/ 0 h 4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3"/>
                <a:gd name="T19" fmla="*/ 0 h 448"/>
                <a:gd name="T20" fmla="*/ 243 w 243"/>
                <a:gd name="T21" fmla="*/ 448 h 44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3" h="448">
                  <a:moveTo>
                    <a:pt x="0" y="448"/>
                  </a:moveTo>
                  <a:cubicBezTo>
                    <a:pt x="7" y="414"/>
                    <a:pt x="15" y="380"/>
                    <a:pt x="48" y="352"/>
                  </a:cubicBezTo>
                  <a:cubicBezTo>
                    <a:pt x="81" y="324"/>
                    <a:pt x="169" y="317"/>
                    <a:pt x="200" y="280"/>
                  </a:cubicBezTo>
                  <a:cubicBezTo>
                    <a:pt x="231" y="243"/>
                    <a:pt x="243" y="166"/>
                    <a:pt x="232" y="128"/>
                  </a:cubicBezTo>
                  <a:cubicBezTo>
                    <a:pt x="221" y="90"/>
                    <a:pt x="169" y="69"/>
                    <a:pt x="136" y="48"/>
                  </a:cubicBezTo>
                  <a:cubicBezTo>
                    <a:pt x="103" y="27"/>
                    <a:pt x="67" y="13"/>
                    <a:pt x="32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5131" name="Picture 15" descr="u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2263775"/>
            <a:ext cx="2444750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32" name="Group 17"/>
          <p:cNvGrpSpPr>
            <a:grpSpLocks/>
          </p:cNvGrpSpPr>
          <p:nvPr/>
        </p:nvGrpSpPr>
        <p:grpSpPr bwMode="auto">
          <a:xfrm>
            <a:off x="1674813" y="1141413"/>
            <a:ext cx="776287" cy="352425"/>
            <a:chOff x="3156" y="2103"/>
            <a:chExt cx="436" cy="250"/>
          </a:xfrm>
        </p:grpSpPr>
        <p:sp>
          <p:nvSpPr>
            <p:cNvPr id="5144" name="Freeform 18"/>
            <p:cNvSpPr>
              <a:spLocks/>
            </p:cNvSpPr>
            <p:nvPr/>
          </p:nvSpPr>
          <p:spPr bwMode="auto">
            <a:xfrm>
              <a:off x="3156" y="2103"/>
              <a:ext cx="436" cy="244"/>
            </a:xfrm>
            <a:custGeom>
              <a:avLst/>
              <a:gdLst>
                <a:gd name="T0" fmla="*/ 212 w 436"/>
                <a:gd name="T1" fmla="*/ 225 h 244"/>
                <a:gd name="T2" fmla="*/ 28 w 436"/>
                <a:gd name="T3" fmla="*/ 225 h 244"/>
                <a:gd name="T4" fmla="*/ 44 w 436"/>
                <a:gd name="T5" fmla="*/ 113 h 244"/>
                <a:gd name="T6" fmla="*/ 116 w 436"/>
                <a:gd name="T7" fmla="*/ 31 h 244"/>
                <a:gd name="T8" fmla="*/ 212 w 436"/>
                <a:gd name="T9" fmla="*/ 1 h 244"/>
                <a:gd name="T10" fmla="*/ 308 w 436"/>
                <a:gd name="T11" fmla="*/ 36 h 244"/>
                <a:gd name="T12" fmla="*/ 404 w 436"/>
                <a:gd name="T13" fmla="*/ 121 h 244"/>
                <a:gd name="T14" fmla="*/ 404 w 436"/>
                <a:gd name="T15" fmla="*/ 217 h 244"/>
                <a:gd name="T16" fmla="*/ 212 w 436"/>
                <a:gd name="T17" fmla="*/ 225 h 2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36"/>
                <a:gd name="T28" fmla="*/ 0 h 244"/>
                <a:gd name="T29" fmla="*/ 436 w 436"/>
                <a:gd name="T30" fmla="*/ 244 h 2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36" h="244">
                  <a:moveTo>
                    <a:pt x="212" y="225"/>
                  </a:moveTo>
                  <a:cubicBezTo>
                    <a:pt x="163" y="242"/>
                    <a:pt x="56" y="244"/>
                    <a:pt x="28" y="225"/>
                  </a:cubicBezTo>
                  <a:cubicBezTo>
                    <a:pt x="0" y="206"/>
                    <a:pt x="29" y="145"/>
                    <a:pt x="44" y="113"/>
                  </a:cubicBezTo>
                  <a:cubicBezTo>
                    <a:pt x="59" y="81"/>
                    <a:pt x="88" y="50"/>
                    <a:pt x="116" y="31"/>
                  </a:cubicBezTo>
                  <a:cubicBezTo>
                    <a:pt x="144" y="12"/>
                    <a:pt x="180" y="0"/>
                    <a:pt x="212" y="1"/>
                  </a:cubicBezTo>
                  <a:cubicBezTo>
                    <a:pt x="244" y="1"/>
                    <a:pt x="276" y="16"/>
                    <a:pt x="308" y="36"/>
                  </a:cubicBezTo>
                  <a:cubicBezTo>
                    <a:pt x="340" y="56"/>
                    <a:pt x="388" y="91"/>
                    <a:pt x="404" y="121"/>
                  </a:cubicBezTo>
                  <a:cubicBezTo>
                    <a:pt x="420" y="151"/>
                    <a:pt x="436" y="200"/>
                    <a:pt x="404" y="217"/>
                  </a:cubicBezTo>
                  <a:cubicBezTo>
                    <a:pt x="372" y="234"/>
                    <a:pt x="252" y="223"/>
                    <a:pt x="212" y="225"/>
                  </a:cubicBezTo>
                  <a:close/>
                </a:path>
              </a:pathLst>
            </a:custGeom>
            <a:solidFill>
              <a:srgbClr val="66CCFF"/>
            </a:solidFill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5" name="Freeform 19"/>
            <p:cNvSpPr>
              <a:spLocks/>
            </p:cNvSpPr>
            <p:nvPr/>
          </p:nvSpPr>
          <p:spPr bwMode="auto">
            <a:xfrm>
              <a:off x="3204" y="2205"/>
              <a:ext cx="337" cy="148"/>
            </a:xfrm>
            <a:custGeom>
              <a:avLst/>
              <a:gdLst>
                <a:gd name="T0" fmla="*/ 36 w 337"/>
                <a:gd name="T1" fmla="*/ 131 h 148"/>
                <a:gd name="T2" fmla="*/ 84 w 337"/>
                <a:gd name="T3" fmla="*/ 43 h 148"/>
                <a:gd name="T4" fmla="*/ 164 w 337"/>
                <a:gd name="T5" fmla="*/ 3 h 148"/>
                <a:gd name="T6" fmla="*/ 260 w 337"/>
                <a:gd name="T7" fmla="*/ 27 h 148"/>
                <a:gd name="T8" fmla="*/ 300 w 337"/>
                <a:gd name="T9" fmla="*/ 131 h 148"/>
                <a:gd name="T10" fmla="*/ 36 w 337"/>
                <a:gd name="T11" fmla="*/ 131 h 1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37"/>
                <a:gd name="T19" fmla="*/ 0 h 148"/>
                <a:gd name="T20" fmla="*/ 337 w 337"/>
                <a:gd name="T21" fmla="*/ 148 h 14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37" h="148">
                  <a:moveTo>
                    <a:pt x="36" y="131"/>
                  </a:moveTo>
                  <a:cubicBezTo>
                    <a:pt x="0" y="116"/>
                    <a:pt x="63" y="64"/>
                    <a:pt x="84" y="43"/>
                  </a:cubicBezTo>
                  <a:cubicBezTo>
                    <a:pt x="105" y="22"/>
                    <a:pt x="135" y="6"/>
                    <a:pt x="164" y="3"/>
                  </a:cubicBezTo>
                  <a:cubicBezTo>
                    <a:pt x="193" y="0"/>
                    <a:pt x="237" y="6"/>
                    <a:pt x="260" y="27"/>
                  </a:cubicBezTo>
                  <a:cubicBezTo>
                    <a:pt x="283" y="48"/>
                    <a:pt x="337" y="114"/>
                    <a:pt x="300" y="131"/>
                  </a:cubicBezTo>
                  <a:cubicBezTo>
                    <a:pt x="263" y="148"/>
                    <a:pt x="91" y="131"/>
                    <a:pt x="36" y="13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77883" name="Freeform 27"/>
          <p:cNvSpPr>
            <a:spLocks/>
          </p:cNvSpPr>
          <p:nvPr/>
        </p:nvSpPr>
        <p:spPr bwMode="auto">
          <a:xfrm>
            <a:off x="833438" y="4448175"/>
            <a:ext cx="2528887" cy="1762125"/>
          </a:xfrm>
          <a:custGeom>
            <a:avLst/>
            <a:gdLst>
              <a:gd name="T0" fmla="*/ 2147483647 w 1593"/>
              <a:gd name="T1" fmla="*/ 0 h 1110"/>
              <a:gd name="T2" fmla="*/ 0 w 1593"/>
              <a:gd name="T3" fmla="*/ 2147483647 h 1110"/>
              <a:gd name="T4" fmla="*/ 2147483647 w 1593"/>
              <a:gd name="T5" fmla="*/ 2147483647 h 1110"/>
              <a:gd name="T6" fmla="*/ 2147483647 w 1593"/>
              <a:gd name="T7" fmla="*/ 2147483647 h 1110"/>
              <a:gd name="T8" fmla="*/ 2147483647 w 1593"/>
              <a:gd name="T9" fmla="*/ 2147483647 h 1110"/>
              <a:gd name="T10" fmla="*/ 2147483647 w 1593"/>
              <a:gd name="T11" fmla="*/ 2147483647 h 1110"/>
              <a:gd name="T12" fmla="*/ 2147483647 w 1593"/>
              <a:gd name="T13" fmla="*/ 2147483647 h 1110"/>
              <a:gd name="T14" fmla="*/ 2147483647 w 1593"/>
              <a:gd name="T15" fmla="*/ 2147483647 h 1110"/>
              <a:gd name="T16" fmla="*/ 2147483647 w 1593"/>
              <a:gd name="T17" fmla="*/ 2147483647 h 1110"/>
              <a:gd name="T18" fmla="*/ 2147483647 w 1593"/>
              <a:gd name="T19" fmla="*/ 2147483647 h 1110"/>
              <a:gd name="T20" fmla="*/ 2147483647 w 1593"/>
              <a:gd name="T21" fmla="*/ 2147483647 h 1110"/>
              <a:gd name="T22" fmla="*/ 2147483647 w 1593"/>
              <a:gd name="T23" fmla="*/ 2147483647 h 1110"/>
              <a:gd name="T24" fmla="*/ 2147483647 w 1593"/>
              <a:gd name="T25" fmla="*/ 2147483647 h 1110"/>
              <a:gd name="T26" fmla="*/ 2147483647 w 1593"/>
              <a:gd name="T27" fmla="*/ 2147483647 h 1110"/>
              <a:gd name="T28" fmla="*/ 2147483647 w 1593"/>
              <a:gd name="T29" fmla="*/ 2147483647 h 1110"/>
              <a:gd name="T30" fmla="*/ 2147483647 w 1593"/>
              <a:gd name="T31" fmla="*/ 2147483647 h 1110"/>
              <a:gd name="T32" fmla="*/ 2147483647 w 1593"/>
              <a:gd name="T33" fmla="*/ 2147483647 h 1110"/>
              <a:gd name="T34" fmla="*/ 2147483647 w 1593"/>
              <a:gd name="T35" fmla="*/ 2147483647 h 1110"/>
              <a:gd name="T36" fmla="*/ 2147483647 w 1593"/>
              <a:gd name="T37" fmla="*/ 2147483647 h 1110"/>
              <a:gd name="T38" fmla="*/ 2147483647 w 1593"/>
              <a:gd name="T39" fmla="*/ 2147483647 h 1110"/>
              <a:gd name="T40" fmla="*/ 2147483647 w 1593"/>
              <a:gd name="T41" fmla="*/ 2147483647 h 1110"/>
              <a:gd name="T42" fmla="*/ 2147483647 w 1593"/>
              <a:gd name="T43" fmla="*/ 2147483647 h 1110"/>
              <a:gd name="T44" fmla="*/ 2147483647 w 1593"/>
              <a:gd name="T45" fmla="*/ 2147483647 h 1110"/>
              <a:gd name="T46" fmla="*/ 2147483647 w 1593"/>
              <a:gd name="T47" fmla="*/ 2147483647 h 1110"/>
              <a:gd name="T48" fmla="*/ 2147483647 w 1593"/>
              <a:gd name="T49" fmla="*/ 2147483647 h 1110"/>
              <a:gd name="T50" fmla="*/ 2147483647 w 1593"/>
              <a:gd name="T51" fmla="*/ 2147483647 h 1110"/>
              <a:gd name="T52" fmla="*/ 2147483647 w 1593"/>
              <a:gd name="T53" fmla="*/ 0 h 1110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593"/>
              <a:gd name="T82" fmla="*/ 0 h 1110"/>
              <a:gd name="T83" fmla="*/ 1593 w 1593"/>
              <a:gd name="T84" fmla="*/ 1110 h 1110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593" h="1110">
                <a:moveTo>
                  <a:pt x="12" y="0"/>
                </a:moveTo>
                <a:lnTo>
                  <a:pt x="0" y="891"/>
                </a:lnTo>
                <a:lnTo>
                  <a:pt x="39" y="930"/>
                </a:lnTo>
                <a:lnTo>
                  <a:pt x="95" y="974"/>
                </a:lnTo>
                <a:lnTo>
                  <a:pt x="239" y="1018"/>
                </a:lnTo>
                <a:lnTo>
                  <a:pt x="455" y="1078"/>
                </a:lnTo>
                <a:lnTo>
                  <a:pt x="603" y="1098"/>
                </a:lnTo>
                <a:lnTo>
                  <a:pt x="759" y="1110"/>
                </a:lnTo>
                <a:lnTo>
                  <a:pt x="967" y="1098"/>
                </a:lnTo>
                <a:lnTo>
                  <a:pt x="1191" y="1062"/>
                </a:lnTo>
                <a:lnTo>
                  <a:pt x="1399" y="1018"/>
                </a:lnTo>
                <a:lnTo>
                  <a:pt x="1531" y="982"/>
                </a:lnTo>
                <a:lnTo>
                  <a:pt x="1591" y="894"/>
                </a:lnTo>
                <a:lnTo>
                  <a:pt x="1593" y="42"/>
                </a:lnTo>
                <a:lnTo>
                  <a:pt x="1488" y="102"/>
                </a:lnTo>
                <a:lnTo>
                  <a:pt x="1383" y="135"/>
                </a:lnTo>
                <a:lnTo>
                  <a:pt x="1278" y="159"/>
                </a:lnTo>
                <a:lnTo>
                  <a:pt x="1134" y="174"/>
                </a:lnTo>
                <a:lnTo>
                  <a:pt x="1011" y="186"/>
                </a:lnTo>
                <a:lnTo>
                  <a:pt x="924" y="183"/>
                </a:lnTo>
                <a:lnTo>
                  <a:pt x="798" y="195"/>
                </a:lnTo>
                <a:lnTo>
                  <a:pt x="648" y="183"/>
                </a:lnTo>
                <a:lnTo>
                  <a:pt x="522" y="177"/>
                </a:lnTo>
                <a:lnTo>
                  <a:pt x="366" y="150"/>
                </a:lnTo>
                <a:lnTo>
                  <a:pt x="189" y="108"/>
                </a:lnTo>
                <a:lnTo>
                  <a:pt x="81" y="63"/>
                </a:lnTo>
                <a:lnTo>
                  <a:pt x="12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7872" name="Freeform 16"/>
          <p:cNvSpPr>
            <a:spLocks/>
          </p:cNvSpPr>
          <p:nvPr/>
        </p:nvSpPr>
        <p:spPr bwMode="auto">
          <a:xfrm>
            <a:off x="836613" y="2420938"/>
            <a:ext cx="2554287" cy="295275"/>
          </a:xfrm>
          <a:custGeom>
            <a:avLst/>
            <a:gdLst>
              <a:gd name="T0" fmla="*/ 0 w 1304"/>
              <a:gd name="T1" fmla="*/ 2147483647 h 163"/>
              <a:gd name="T2" fmla="*/ 2147483647 w 1304"/>
              <a:gd name="T3" fmla="*/ 2147483647 h 163"/>
              <a:gd name="T4" fmla="*/ 2147483647 w 1304"/>
              <a:gd name="T5" fmla="*/ 2147483647 h 163"/>
              <a:gd name="T6" fmla="*/ 2147483647 w 1304"/>
              <a:gd name="T7" fmla="*/ 2147483647 h 163"/>
              <a:gd name="T8" fmla="*/ 2147483647 w 1304"/>
              <a:gd name="T9" fmla="*/ 2147483647 h 163"/>
              <a:gd name="T10" fmla="*/ 2147483647 w 1304"/>
              <a:gd name="T11" fmla="*/ 2147483647 h 163"/>
              <a:gd name="T12" fmla="*/ 2147483647 w 1304"/>
              <a:gd name="T13" fmla="*/ 2147483647 h 163"/>
              <a:gd name="T14" fmla="*/ 2147483647 w 1304"/>
              <a:gd name="T15" fmla="*/ 0 h 16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304"/>
              <a:gd name="T25" fmla="*/ 0 h 163"/>
              <a:gd name="T26" fmla="*/ 1304 w 1304"/>
              <a:gd name="T27" fmla="*/ 163 h 16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304" h="163">
                <a:moveTo>
                  <a:pt x="0" y="16"/>
                </a:moveTo>
                <a:cubicBezTo>
                  <a:pt x="25" y="27"/>
                  <a:pt x="92" y="60"/>
                  <a:pt x="152" y="80"/>
                </a:cubicBezTo>
                <a:cubicBezTo>
                  <a:pt x="212" y="100"/>
                  <a:pt x="288" y="123"/>
                  <a:pt x="360" y="136"/>
                </a:cubicBezTo>
                <a:cubicBezTo>
                  <a:pt x="432" y="149"/>
                  <a:pt x="512" y="157"/>
                  <a:pt x="584" y="160"/>
                </a:cubicBezTo>
                <a:cubicBezTo>
                  <a:pt x="656" y="163"/>
                  <a:pt x="727" y="157"/>
                  <a:pt x="792" y="152"/>
                </a:cubicBezTo>
                <a:cubicBezTo>
                  <a:pt x="857" y="147"/>
                  <a:pt x="913" y="141"/>
                  <a:pt x="976" y="128"/>
                </a:cubicBezTo>
                <a:cubicBezTo>
                  <a:pt x="1039" y="115"/>
                  <a:pt x="1113" y="93"/>
                  <a:pt x="1168" y="72"/>
                </a:cubicBezTo>
                <a:cubicBezTo>
                  <a:pt x="1223" y="51"/>
                  <a:pt x="1276" y="15"/>
                  <a:pt x="1304" y="0"/>
                </a:cubicBez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7879" name="Freeform 23"/>
          <p:cNvSpPr>
            <a:spLocks/>
          </p:cNvSpPr>
          <p:nvPr/>
        </p:nvSpPr>
        <p:spPr bwMode="auto">
          <a:xfrm>
            <a:off x="863600" y="3949700"/>
            <a:ext cx="2501900" cy="293688"/>
          </a:xfrm>
          <a:custGeom>
            <a:avLst/>
            <a:gdLst>
              <a:gd name="T0" fmla="*/ 0 w 1576"/>
              <a:gd name="T1" fmla="*/ 0 h 185"/>
              <a:gd name="T2" fmla="*/ 2147483647 w 1576"/>
              <a:gd name="T3" fmla="*/ 2147483647 h 185"/>
              <a:gd name="T4" fmla="*/ 2147483647 w 1576"/>
              <a:gd name="T5" fmla="*/ 2147483647 h 185"/>
              <a:gd name="T6" fmla="*/ 2147483647 w 1576"/>
              <a:gd name="T7" fmla="*/ 2147483647 h 185"/>
              <a:gd name="T8" fmla="*/ 2147483647 w 1576"/>
              <a:gd name="T9" fmla="*/ 2147483647 h 185"/>
              <a:gd name="T10" fmla="*/ 2147483647 w 1576"/>
              <a:gd name="T11" fmla="*/ 2147483647 h 185"/>
              <a:gd name="T12" fmla="*/ 2147483647 w 1576"/>
              <a:gd name="T13" fmla="*/ 2147483647 h 18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76"/>
              <a:gd name="T22" fmla="*/ 0 h 185"/>
              <a:gd name="T23" fmla="*/ 1576 w 1576"/>
              <a:gd name="T24" fmla="*/ 185 h 18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76" h="185">
                <a:moveTo>
                  <a:pt x="0" y="0"/>
                </a:moveTo>
                <a:cubicBezTo>
                  <a:pt x="22" y="27"/>
                  <a:pt x="44" y="55"/>
                  <a:pt x="112" y="80"/>
                </a:cubicBezTo>
                <a:cubicBezTo>
                  <a:pt x="180" y="105"/>
                  <a:pt x="303" y="135"/>
                  <a:pt x="408" y="152"/>
                </a:cubicBezTo>
                <a:cubicBezTo>
                  <a:pt x="513" y="169"/>
                  <a:pt x="615" y="183"/>
                  <a:pt x="744" y="184"/>
                </a:cubicBezTo>
                <a:cubicBezTo>
                  <a:pt x="873" y="185"/>
                  <a:pt x="1064" y="176"/>
                  <a:pt x="1184" y="160"/>
                </a:cubicBezTo>
                <a:cubicBezTo>
                  <a:pt x="1304" y="144"/>
                  <a:pt x="1399" y="113"/>
                  <a:pt x="1464" y="88"/>
                </a:cubicBezTo>
                <a:cubicBezTo>
                  <a:pt x="1529" y="63"/>
                  <a:pt x="1552" y="35"/>
                  <a:pt x="1576" y="8"/>
                </a:cubicBez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7880" name="Freeform 24"/>
          <p:cNvSpPr>
            <a:spLocks/>
          </p:cNvSpPr>
          <p:nvPr/>
        </p:nvSpPr>
        <p:spPr bwMode="auto">
          <a:xfrm>
            <a:off x="838200" y="3416300"/>
            <a:ext cx="2501900" cy="293688"/>
          </a:xfrm>
          <a:custGeom>
            <a:avLst/>
            <a:gdLst>
              <a:gd name="T0" fmla="*/ 0 w 1576"/>
              <a:gd name="T1" fmla="*/ 0 h 185"/>
              <a:gd name="T2" fmla="*/ 2147483647 w 1576"/>
              <a:gd name="T3" fmla="*/ 2147483647 h 185"/>
              <a:gd name="T4" fmla="*/ 2147483647 w 1576"/>
              <a:gd name="T5" fmla="*/ 2147483647 h 185"/>
              <a:gd name="T6" fmla="*/ 2147483647 w 1576"/>
              <a:gd name="T7" fmla="*/ 2147483647 h 185"/>
              <a:gd name="T8" fmla="*/ 2147483647 w 1576"/>
              <a:gd name="T9" fmla="*/ 2147483647 h 185"/>
              <a:gd name="T10" fmla="*/ 2147483647 w 1576"/>
              <a:gd name="T11" fmla="*/ 2147483647 h 185"/>
              <a:gd name="T12" fmla="*/ 2147483647 w 1576"/>
              <a:gd name="T13" fmla="*/ 2147483647 h 18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76"/>
              <a:gd name="T22" fmla="*/ 0 h 185"/>
              <a:gd name="T23" fmla="*/ 1576 w 1576"/>
              <a:gd name="T24" fmla="*/ 185 h 18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76" h="185">
                <a:moveTo>
                  <a:pt x="0" y="0"/>
                </a:moveTo>
                <a:cubicBezTo>
                  <a:pt x="22" y="27"/>
                  <a:pt x="44" y="55"/>
                  <a:pt x="112" y="80"/>
                </a:cubicBezTo>
                <a:cubicBezTo>
                  <a:pt x="180" y="105"/>
                  <a:pt x="303" y="135"/>
                  <a:pt x="408" y="152"/>
                </a:cubicBezTo>
                <a:cubicBezTo>
                  <a:pt x="513" y="169"/>
                  <a:pt x="615" y="183"/>
                  <a:pt x="744" y="184"/>
                </a:cubicBezTo>
                <a:cubicBezTo>
                  <a:pt x="873" y="185"/>
                  <a:pt x="1064" y="176"/>
                  <a:pt x="1184" y="160"/>
                </a:cubicBezTo>
                <a:cubicBezTo>
                  <a:pt x="1304" y="144"/>
                  <a:pt x="1399" y="113"/>
                  <a:pt x="1464" y="88"/>
                </a:cubicBezTo>
                <a:cubicBezTo>
                  <a:pt x="1529" y="63"/>
                  <a:pt x="1552" y="35"/>
                  <a:pt x="1576" y="8"/>
                </a:cubicBez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7881" name="Freeform 25"/>
          <p:cNvSpPr>
            <a:spLocks/>
          </p:cNvSpPr>
          <p:nvPr/>
        </p:nvSpPr>
        <p:spPr bwMode="auto">
          <a:xfrm>
            <a:off x="850900" y="2895600"/>
            <a:ext cx="2501900" cy="293688"/>
          </a:xfrm>
          <a:custGeom>
            <a:avLst/>
            <a:gdLst>
              <a:gd name="T0" fmla="*/ 0 w 1576"/>
              <a:gd name="T1" fmla="*/ 0 h 185"/>
              <a:gd name="T2" fmla="*/ 2147483647 w 1576"/>
              <a:gd name="T3" fmla="*/ 2147483647 h 185"/>
              <a:gd name="T4" fmla="*/ 2147483647 w 1576"/>
              <a:gd name="T5" fmla="*/ 2147483647 h 185"/>
              <a:gd name="T6" fmla="*/ 2147483647 w 1576"/>
              <a:gd name="T7" fmla="*/ 2147483647 h 185"/>
              <a:gd name="T8" fmla="*/ 2147483647 w 1576"/>
              <a:gd name="T9" fmla="*/ 2147483647 h 185"/>
              <a:gd name="T10" fmla="*/ 2147483647 w 1576"/>
              <a:gd name="T11" fmla="*/ 2147483647 h 185"/>
              <a:gd name="T12" fmla="*/ 2147483647 w 1576"/>
              <a:gd name="T13" fmla="*/ 2147483647 h 18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76"/>
              <a:gd name="T22" fmla="*/ 0 h 185"/>
              <a:gd name="T23" fmla="*/ 1576 w 1576"/>
              <a:gd name="T24" fmla="*/ 185 h 18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76" h="185">
                <a:moveTo>
                  <a:pt x="0" y="0"/>
                </a:moveTo>
                <a:cubicBezTo>
                  <a:pt x="22" y="27"/>
                  <a:pt x="44" y="55"/>
                  <a:pt x="112" y="80"/>
                </a:cubicBezTo>
                <a:cubicBezTo>
                  <a:pt x="180" y="105"/>
                  <a:pt x="303" y="135"/>
                  <a:pt x="408" y="152"/>
                </a:cubicBezTo>
                <a:cubicBezTo>
                  <a:pt x="513" y="169"/>
                  <a:pt x="615" y="183"/>
                  <a:pt x="744" y="184"/>
                </a:cubicBezTo>
                <a:cubicBezTo>
                  <a:pt x="873" y="185"/>
                  <a:pt x="1064" y="176"/>
                  <a:pt x="1184" y="160"/>
                </a:cubicBezTo>
                <a:cubicBezTo>
                  <a:pt x="1304" y="144"/>
                  <a:pt x="1399" y="113"/>
                  <a:pt x="1464" y="88"/>
                </a:cubicBezTo>
                <a:cubicBezTo>
                  <a:pt x="1529" y="63"/>
                  <a:pt x="1552" y="35"/>
                  <a:pt x="1576" y="8"/>
                </a:cubicBez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7882" name="Freeform 26"/>
          <p:cNvSpPr>
            <a:spLocks/>
          </p:cNvSpPr>
          <p:nvPr/>
        </p:nvSpPr>
        <p:spPr bwMode="auto">
          <a:xfrm>
            <a:off x="1282700" y="1930400"/>
            <a:ext cx="1612900" cy="222250"/>
          </a:xfrm>
          <a:custGeom>
            <a:avLst/>
            <a:gdLst>
              <a:gd name="T0" fmla="*/ 0 w 1016"/>
              <a:gd name="T1" fmla="*/ 0 h 140"/>
              <a:gd name="T2" fmla="*/ 2147483647 w 1016"/>
              <a:gd name="T3" fmla="*/ 2147483647 h 140"/>
              <a:gd name="T4" fmla="*/ 2147483647 w 1016"/>
              <a:gd name="T5" fmla="*/ 2147483647 h 140"/>
              <a:gd name="T6" fmla="*/ 2147483647 w 1016"/>
              <a:gd name="T7" fmla="*/ 2147483647 h 140"/>
              <a:gd name="T8" fmla="*/ 2147483647 w 1016"/>
              <a:gd name="T9" fmla="*/ 2147483647 h 140"/>
              <a:gd name="T10" fmla="*/ 2147483647 w 1016"/>
              <a:gd name="T11" fmla="*/ 2147483647 h 140"/>
              <a:gd name="T12" fmla="*/ 2147483647 w 1016"/>
              <a:gd name="T13" fmla="*/ 2147483647 h 14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016"/>
              <a:gd name="T22" fmla="*/ 0 h 140"/>
              <a:gd name="T23" fmla="*/ 1016 w 1016"/>
              <a:gd name="T24" fmla="*/ 140 h 14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016" h="140">
                <a:moveTo>
                  <a:pt x="0" y="0"/>
                </a:moveTo>
                <a:cubicBezTo>
                  <a:pt x="22" y="27"/>
                  <a:pt x="65" y="60"/>
                  <a:pt x="112" y="80"/>
                </a:cubicBezTo>
                <a:cubicBezTo>
                  <a:pt x="159" y="100"/>
                  <a:pt x="216" y="112"/>
                  <a:pt x="280" y="120"/>
                </a:cubicBezTo>
                <a:cubicBezTo>
                  <a:pt x="344" y="128"/>
                  <a:pt x="429" y="125"/>
                  <a:pt x="496" y="128"/>
                </a:cubicBezTo>
                <a:cubicBezTo>
                  <a:pt x="563" y="131"/>
                  <a:pt x="621" y="140"/>
                  <a:pt x="680" y="136"/>
                </a:cubicBezTo>
                <a:cubicBezTo>
                  <a:pt x="739" y="132"/>
                  <a:pt x="792" y="116"/>
                  <a:pt x="848" y="104"/>
                </a:cubicBezTo>
                <a:cubicBezTo>
                  <a:pt x="904" y="92"/>
                  <a:pt x="981" y="72"/>
                  <a:pt x="1016" y="64"/>
                </a:cubicBez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7876" name="Freeform 20"/>
          <p:cNvSpPr>
            <a:spLocks/>
          </p:cNvSpPr>
          <p:nvPr/>
        </p:nvSpPr>
        <p:spPr bwMode="auto">
          <a:xfrm>
            <a:off x="838200" y="4978400"/>
            <a:ext cx="2501900" cy="293688"/>
          </a:xfrm>
          <a:custGeom>
            <a:avLst/>
            <a:gdLst>
              <a:gd name="T0" fmla="*/ 0 w 1576"/>
              <a:gd name="T1" fmla="*/ 0 h 185"/>
              <a:gd name="T2" fmla="*/ 2147483647 w 1576"/>
              <a:gd name="T3" fmla="*/ 2147483647 h 185"/>
              <a:gd name="T4" fmla="*/ 2147483647 w 1576"/>
              <a:gd name="T5" fmla="*/ 2147483647 h 185"/>
              <a:gd name="T6" fmla="*/ 2147483647 w 1576"/>
              <a:gd name="T7" fmla="*/ 2147483647 h 185"/>
              <a:gd name="T8" fmla="*/ 2147483647 w 1576"/>
              <a:gd name="T9" fmla="*/ 2147483647 h 185"/>
              <a:gd name="T10" fmla="*/ 2147483647 w 1576"/>
              <a:gd name="T11" fmla="*/ 2147483647 h 185"/>
              <a:gd name="T12" fmla="*/ 2147483647 w 1576"/>
              <a:gd name="T13" fmla="*/ 2147483647 h 18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76"/>
              <a:gd name="T22" fmla="*/ 0 h 185"/>
              <a:gd name="T23" fmla="*/ 1576 w 1576"/>
              <a:gd name="T24" fmla="*/ 185 h 18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76" h="185">
                <a:moveTo>
                  <a:pt x="0" y="0"/>
                </a:moveTo>
                <a:cubicBezTo>
                  <a:pt x="22" y="27"/>
                  <a:pt x="44" y="55"/>
                  <a:pt x="112" y="80"/>
                </a:cubicBezTo>
                <a:cubicBezTo>
                  <a:pt x="180" y="105"/>
                  <a:pt x="303" y="135"/>
                  <a:pt x="408" y="152"/>
                </a:cubicBezTo>
                <a:cubicBezTo>
                  <a:pt x="513" y="169"/>
                  <a:pt x="615" y="183"/>
                  <a:pt x="744" y="184"/>
                </a:cubicBezTo>
                <a:cubicBezTo>
                  <a:pt x="873" y="185"/>
                  <a:pt x="1064" y="176"/>
                  <a:pt x="1184" y="160"/>
                </a:cubicBezTo>
                <a:cubicBezTo>
                  <a:pt x="1304" y="144"/>
                  <a:pt x="1399" y="113"/>
                  <a:pt x="1464" y="88"/>
                </a:cubicBezTo>
                <a:cubicBezTo>
                  <a:pt x="1529" y="63"/>
                  <a:pt x="1552" y="35"/>
                  <a:pt x="1576" y="8"/>
                </a:cubicBez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7877" name="Freeform 21"/>
          <p:cNvSpPr>
            <a:spLocks/>
          </p:cNvSpPr>
          <p:nvPr/>
        </p:nvSpPr>
        <p:spPr bwMode="auto">
          <a:xfrm>
            <a:off x="863600" y="5473700"/>
            <a:ext cx="2501900" cy="293688"/>
          </a:xfrm>
          <a:custGeom>
            <a:avLst/>
            <a:gdLst>
              <a:gd name="T0" fmla="*/ 0 w 1576"/>
              <a:gd name="T1" fmla="*/ 0 h 185"/>
              <a:gd name="T2" fmla="*/ 2147483647 w 1576"/>
              <a:gd name="T3" fmla="*/ 2147483647 h 185"/>
              <a:gd name="T4" fmla="*/ 2147483647 w 1576"/>
              <a:gd name="T5" fmla="*/ 2147483647 h 185"/>
              <a:gd name="T6" fmla="*/ 2147483647 w 1576"/>
              <a:gd name="T7" fmla="*/ 2147483647 h 185"/>
              <a:gd name="T8" fmla="*/ 2147483647 w 1576"/>
              <a:gd name="T9" fmla="*/ 2147483647 h 185"/>
              <a:gd name="T10" fmla="*/ 2147483647 w 1576"/>
              <a:gd name="T11" fmla="*/ 2147483647 h 185"/>
              <a:gd name="T12" fmla="*/ 2147483647 w 1576"/>
              <a:gd name="T13" fmla="*/ 2147483647 h 18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76"/>
              <a:gd name="T22" fmla="*/ 0 h 185"/>
              <a:gd name="T23" fmla="*/ 1576 w 1576"/>
              <a:gd name="T24" fmla="*/ 185 h 18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76" h="185">
                <a:moveTo>
                  <a:pt x="0" y="0"/>
                </a:moveTo>
                <a:cubicBezTo>
                  <a:pt x="22" y="27"/>
                  <a:pt x="44" y="55"/>
                  <a:pt x="112" y="80"/>
                </a:cubicBezTo>
                <a:cubicBezTo>
                  <a:pt x="180" y="105"/>
                  <a:pt x="303" y="135"/>
                  <a:pt x="408" y="152"/>
                </a:cubicBezTo>
                <a:cubicBezTo>
                  <a:pt x="513" y="169"/>
                  <a:pt x="615" y="183"/>
                  <a:pt x="744" y="184"/>
                </a:cubicBezTo>
                <a:cubicBezTo>
                  <a:pt x="873" y="185"/>
                  <a:pt x="1064" y="176"/>
                  <a:pt x="1184" y="160"/>
                </a:cubicBezTo>
                <a:cubicBezTo>
                  <a:pt x="1304" y="144"/>
                  <a:pt x="1399" y="113"/>
                  <a:pt x="1464" y="88"/>
                </a:cubicBezTo>
                <a:cubicBezTo>
                  <a:pt x="1529" y="63"/>
                  <a:pt x="1552" y="35"/>
                  <a:pt x="1576" y="8"/>
                </a:cubicBez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7878" name="Freeform 22"/>
          <p:cNvSpPr>
            <a:spLocks/>
          </p:cNvSpPr>
          <p:nvPr/>
        </p:nvSpPr>
        <p:spPr bwMode="auto">
          <a:xfrm>
            <a:off x="876300" y="4457700"/>
            <a:ext cx="2501900" cy="293688"/>
          </a:xfrm>
          <a:custGeom>
            <a:avLst/>
            <a:gdLst>
              <a:gd name="T0" fmla="*/ 0 w 1576"/>
              <a:gd name="T1" fmla="*/ 0 h 185"/>
              <a:gd name="T2" fmla="*/ 2147483647 w 1576"/>
              <a:gd name="T3" fmla="*/ 2147483647 h 185"/>
              <a:gd name="T4" fmla="*/ 2147483647 w 1576"/>
              <a:gd name="T5" fmla="*/ 2147483647 h 185"/>
              <a:gd name="T6" fmla="*/ 2147483647 w 1576"/>
              <a:gd name="T7" fmla="*/ 2147483647 h 185"/>
              <a:gd name="T8" fmla="*/ 2147483647 w 1576"/>
              <a:gd name="T9" fmla="*/ 2147483647 h 185"/>
              <a:gd name="T10" fmla="*/ 2147483647 w 1576"/>
              <a:gd name="T11" fmla="*/ 2147483647 h 185"/>
              <a:gd name="T12" fmla="*/ 2147483647 w 1576"/>
              <a:gd name="T13" fmla="*/ 2147483647 h 18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76"/>
              <a:gd name="T22" fmla="*/ 0 h 185"/>
              <a:gd name="T23" fmla="*/ 1576 w 1576"/>
              <a:gd name="T24" fmla="*/ 185 h 18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76" h="185">
                <a:moveTo>
                  <a:pt x="0" y="0"/>
                </a:moveTo>
                <a:cubicBezTo>
                  <a:pt x="22" y="27"/>
                  <a:pt x="44" y="55"/>
                  <a:pt x="112" y="80"/>
                </a:cubicBezTo>
                <a:cubicBezTo>
                  <a:pt x="180" y="105"/>
                  <a:pt x="303" y="135"/>
                  <a:pt x="408" y="152"/>
                </a:cubicBezTo>
                <a:cubicBezTo>
                  <a:pt x="513" y="169"/>
                  <a:pt x="615" y="183"/>
                  <a:pt x="744" y="184"/>
                </a:cubicBezTo>
                <a:cubicBezTo>
                  <a:pt x="873" y="185"/>
                  <a:pt x="1064" y="176"/>
                  <a:pt x="1184" y="160"/>
                </a:cubicBezTo>
                <a:cubicBezTo>
                  <a:pt x="1304" y="144"/>
                  <a:pt x="1399" y="113"/>
                  <a:pt x="1464" y="88"/>
                </a:cubicBezTo>
                <a:cubicBezTo>
                  <a:pt x="1529" y="63"/>
                  <a:pt x="1552" y="35"/>
                  <a:pt x="1576" y="8"/>
                </a:cubicBez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377884" name="Object 28"/>
          <p:cNvGraphicFramePr>
            <a:graphicFrameLocks noChangeAspect="1"/>
          </p:cNvGraphicFramePr>
          <p:nvPr/>
        </p:nvGraphicFramePr>
        <p:xfrm>
          <a:off x="4500563" y="142875"/>
          <a:ext cx="515937" cy="145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Формула" r:id="rId4" imgW="139680" imgH="393480" progId="Equation.3">
                  <p:embed/>
                </p:oleObj>
              </mc:Choice>
              <mc:Fallback>
                <p:oleObj name="Формула" r:id="rId4" imgW="139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142875"/>
                        <a:ext cx="515937" cy="145573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7885" name="Object 29"/>
          <p:cNvGraphicFramePr>
            <a:graphicFrameLocks noChangeAspect="1"/>
          </p:cNvGraphicFramePr>
          <p:nvPr/>
        </p:nvGraphicFramePr>
        <p:xfrm>
          <a:off x="5789613" y="120650"/>
          <a:ext cx="536575" cy="150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Формула" r:id="rId6" imgW="139680" imgH="393480" progId="Equation.3">
                  <p:embed/>
                </p:oleObj>
              </mc:Choice>
              <mc:Fallback>
                <p:oleObj name="Формула" r:id="rId6" imgW="139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9613" y="120650"/>
                        <a:ext cx="536575" cy="15097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7887" name="Object 31"/>
          <p:cNvGraphicFramePr>
            <a:graphicFrameLocks noChangeAspect="1"/>
          </p:cNvGraphicFramePr>
          <p:nvPr/>
        </p:nvGraphicFramePr>
        <p:xfrm>
          <a:off x="8189913" y="133350"/>
          <a:ext cx="534987" cy="150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Формула" r:id="rId8" imgW="139680" imgH="393480" progId="Equation.3">
                  <p:embed/>
                </p:oleObj>
              </mc:Choice>
              <mc:Fallback>
                <p:oleObj name="Формула" r:id="rId8" imgW="139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9913" y="133350"/>
                        <a:ext cx="534987" cy="15097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2" name="Text Box 32"/>
          <p:cNvSpPr txBox="1">
            <a:spLocks noChangeArrowheads="1"/>
          </p:cNvSpPr>
          <p:nvPr/>
        </p:nvSpPr>
        <p:spPr bwMode="auto">
          <a:xfrm>
            <a:off x="3959225" y="3857625"/>
            <a:ext cx="4716463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200" b="1" dirty="0"/>
              <a:t>В бидон  Доля налила</a:t>
            </a:r>
          </a:p>
          <a:p>
            <a:pPr eaLnBrk="1" hangingPunct="1"/>
            <a:r>
              <a:rPr lang="ru-RU" sz="3200" b="1" dirty="0"/>
              <a:t> молоко.</a:t>
            </a:r>
          </a:p>
          <a:p>
            <a:pPr eaLnBrk="1" hangingPunct="1"/>
            <a:r>
              <a:rPr lang="ru-RU" sz="3200" b="1" dirty="0"/>
              <a:t>Какая часть бидона </a:t>
            </a:r>
          </a:p>
          <a:p>
            <a:pPr eaLnBrk="1" hangingPunct="1"/>
            <a:r>
              <a:rPr lang="ru-RU" sz="3200" b="1" dirty="0"/>
              <a:t>занята молоком?</a:t>
            </a:r>
          </a:p>
        </p:txBody>
      </p:sp>
      <p:sp>
        <p:nvSpPr>
          <p:cNvPr id="5143" name="AutoShape 3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69300" y="6096000"/>
            <a:ext cx="520700" cy="49530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33CCCC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77886" name="Object 30"/>
          <p:cNvGraphicFramePr>
            <a:graphicFrameLocks noChangeAspect="1"/>
          </p:cNvGraphicFramePr>
          <p:nvPr/>
        </p:nvGraphicFramePr>
        <p:xfrm>
          <a:off x="7021513" y="133350"/>
          <a:ext cx="534987" cy="150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Формула" r:id="rId10" imgW="139680" imgH="393480" progId="Equation.3">
                  <p:embed/>
                </p:oleObj>
              </mc:Choice>
              <mc:Fallback>
                <p:oleObj name="Формула" r:id="rId10" imgW="139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1513" y="133350"/>
                        <a:ext cx="534987" cy="15097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800494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7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77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77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77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7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77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77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77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1000" fill="hold"/>
                                        <p:tgtEl>
                                          <p:spTgt spid="3778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1000" fill="hold"/>
                                        <p:tgtEl>
                                          <p:spTgt spid="37788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1000" fill="hold"/>
                                        <p:tgtEl>
                                          <p:spTgt spid="37787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37787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1000" fill="hold"/>
                                        <p:tgtEl>
                                          <p:spTgt spid="37788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8" dur="1000" fill="hold"/>
                                        <p:tgtEl>
                                          <p:spTgt spid="37788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1000" fill="hold"/>
                                        <p:tgtEl>
                                          <p:spTgt spid="3778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1" dur="1000" fill="hold"/>
                                        <p:tgtEl>
                                          <p:spTgt spid="37788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1000" fill="hold"/>
                                        <p:tgtEl>
                                          <p:spTgt spid="37787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4" dur="1000" fill="hold"/>
                                        <p:tgtEl>
                                          <p:spTgt spid="37787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1000" fill="hold"/>
                                        <p:tgtEl>
                                          <p:spTgt spid="3778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37787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1000" fill="hold"/>
                                        <p:tgtEl>
                                          <p:spTgt spid="3778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0" dur="1000" fill="hold"/>
                                        <p:tgtEl>
                                          <p:spTgt spid="37787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1000" fill="hold"/>
                                        <p:tgtEl>
                                          <p:spTgt spid="3778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3" dur="1000" fill="hold"/>
                                        <p:tgtEl>
                                          <p:spTgt spid="37787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5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6" dur="500" fill="hold"/>
                                        <p:tgtEl>
                                          <p:spTgt spid="377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8" dur="500" fill="hold"/>
                                        <p:tgtEl>
                                          <p:spTgt spid="377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500" fill="hold"/>
                                        <p:tgtEl>
                                          <p:spTgt spid="377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2" dur="500" fill="hold"/>
                                        <p:tgtEl>
                                          <p:spTgt spid="377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4" dur="500" fill="hold"/>
                                        <p:tgtEl>
                                          <p:spTgt spid="377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6" dur="500" fill="hold"/>
                                        <p:tgtEl>
                                          <p:spTgt spid="37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8" dur="500" fill="hold"/>
                                        <p:tgtEl>
                                          <p:spTgt spid="377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0" dur="500" fill="hold"/>
                                        <p:tgtEl>
                                          <p:spTgt spid="377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77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3778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 nodeType="clickPar">
                      <p:stCondLst>
                        <p:cond delay="0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85185E-6 L -0.575 0.65926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3778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700" y="33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788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778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 nodeType="clickPar">
                      <p:stCondLst>
                        <p:cond delay="0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4" dur="500" fill="hold"/>
                                        <p:tgtEl>
                                          <p:spTgt spid="3778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7884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3778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 nodeType="clickPar">
                      <p:stCondLst>
                        <p:cond delay="0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9" dur="500" fill="hold"/>
                                        <p:tgtEl>
                                          <p:spTgt spid="3778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7885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778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4" dur="500" fill="hold"/>
                                        <p:tgtEl>
                                          <p:spTgt spid="3778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7887"/>
                  </p:tgtEl>
                </p:cond>
              </p:nextCondLst>
            </p:seq>
          </p:childTnLst>
        </p:cTn>
      </p:par>
    </p:tnLst>
    <p:bldLst>
      <p:bldP spid="377883" grpId="0" animBg="1"/>
      <p:bldP spid="377872" grpId="0" animBg="1"/>
      <p:bldP spid="377872" grpId="1" animBg="1"/>
      <p:bldP spid="377879" grpId="0" animBg="1"/>
      <p:bldP spid="377879" grpId="1" animBg="1"/>
      <p:bldP spid="377880" grpId="0" animBg="1"/>
      <p:bldP spid="377880" grpId="1" animBg="1"/>
      <p:bldP spid="377881" grpId="0" animBg="1"/>
      <p:bldP spid="377881" grpId="1" animBg="1"/>
      <p:bldP spid="377882" grpId="0" animBg="1"/>
      <p:bldP spid="377882" grpId="1" animBg="1"/>
      <p:bldP spid="377876" grpId="0" animBg="1"/>
      <p:bldP spid="377876" grpId="1" animBg="1"/>
      <p:bldP spid="377877" grpId="0" animBg="1"/>
      <p:bldP spid="377877" grpId="1" animBg="1"/>
      <p:bldP spid="377878" grpId="0" animBg="1"/>
      <p:bldP spid="37787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11138" y="3384550"/>
            <a:ext cx="8704262" cy="24606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FFCC66"/>
              </a:gs>
              <a:gs pos="100000">
                <a:schemeClr val="bg1"/>
              </a:gs>
            </a:gsLst>
            <a:lin ang="18900000" scaled="1"/>
          </a:gradFill>
          <a:ln w="9525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4341" name="Freeform 5"/>
          <p:cNvSpPr>
            <a:spLocks/>
          </p:cNvSpPr>
          <p:nvPr/>
        </p:nvSpPr>
        <p:spPr bwMode="auto">
          <a:xfrm>
            <a:off x="228600" y="3400425"/>
            <a:ext cx="7315200" cy="24669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52" y="0"/>
              </a:cxn>
              <a:cxn ang="0">
                <a:pos x="655" y="1554"/>
              </a:cxn>
              <a:cxn ang="0">
                <a:pos x="1" y="1548"/>
              </a:cxn>
              <a:cxn ang="0">
                <a:pos x="0" y="0"/>
              </a:cxn>
            </a:cxnLst>
            <a:rect l="0" t="0" r="r" b="b"/>
            <a:pathLst>
              <a:path w="655" h="1554">
                <a:moveTo>
                  <a:pt x="0" y="0"/>
                </a:moveTo>
                <a:lnTo>
                  <a:pt x="652" y="0"/>
                </a:lnTo>
                <a:lnTo>
                  <a:pt x="655" y="1554"/>
                </a:lnTo>
                <a:lnTo>
                  <a:pt x="1" y="1548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B2B2B2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2532" name="Text Box 6"/>
          <p:cNvSpPr txBox="1">
            <a:spLocks noChangeArrowheads="1"/>
          </p:cNvSpPr>
          <p:nvPr/>
        </p:nvSpPr>
        <p:spPr bwMode="auto">
          <a:xfrm>
            <a:off x="381000" y="175260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1">
                <a:solidFill>
                  <a:schemeClr val="accent6"/>
                </a:solidFill>
              </a:rPr>
              <a:t>Числитель  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676400" y="3390900"/>
            <a:ext cx="5867400" cy="2463800"/>
            <a:chOff x="776" y="104"/>
            <a:chExt cx="2640" cy="1552"/>
          </a:xfrm>
        </p:grpSpPr>
        <p:sp>
          <p:nvSpPr>
            <p:cNvPr id="22601" name="Line 8"/>
            <p:cNvSpPr>
              <a:spLocks noChangeShapeType="1"/>
            </p:cNvSpPr>
            <p:nvPr/>
          </p:nvSpPr>
          <p:spPr bwMode="auto">
            <a:xfrm>
              <a:off x="2768" y="112"/>
              <a:ext cx="0" cy="15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02" name="Line 9"/>
            <p:cNvSpPr>
              <a:spLocks noChangeShapeType="1"/>
            </p:cNvSpPr>
            <p:nvPr/>
          </p:nvSpPr>
          <p:spPr bwMode="auto">
            <a:xfrm>
              <a:off x="776" y="112"/>
              <a:ext cx="0" cy="15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03" name="Line 10"/>
            <p:cNvSpPr>
              <a:spLocks noChangeShapeType="1"/>
            </p:cNvSpPr>
            <p:nvPr/>
          </p:nvSpPr>
          <p:spPr bwMode="auto">
            <a:xfrm>
              <a:off x="3416" y="104"/>
              <a:ext cx="0" cy="15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04" name="Line 11"/>
            <p:cNvSpPr>
              <a:spLocks noChangeShapeType="1"/>
            </p:cNvSpPr>
            <p:nvPr/>
          </p:nvSpPr>
          <p:spPr bwMode="auto">
            <a:xfrm>
              <a:off x="1464" y="120"/>
              <a:ext cx="0" cy="15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05" name="Line 12"/>
            <p:cNvSpPr>
              <a:spLocks noChangeShapeType="1"/>
            </p:cNvSpPr>
            <p:nvPr/>
          </p:nvSpPr>
          <p:spPr bwMode="auto">
            <a:xfrm>
              <a:off x="2112" y="120"/>
              <a:ext cx="0" cy="15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82"/>
          <p:cNvGrpSpPr>
            <a:grpSpLocks/>
          </p:cNvGrpSpPr>
          <p:nvPr/>
        </p:nvGrpSpPr>
        <p:grpSpPr bwMode="auto">
          <a:xfrm>
            <a:off x="-2743200" y="4495800"/>
            <a:ext cx="2743200" cy="1219200"/>
            <a:chOff x="-2592" y="2016"/>
            <a:chExt cx="2629" cy="1200"/>
          </a:xfrm>
        </p:grpSpPr>
        <p:grpSp>
          <p:nvGrpSpPr>
            <p:cNvPr id="22547" name="Group 28"/>
            <p:cNvGrpSpPr>
              <a:grpSpLocks/>
            </p:cNvGrpSpPr>
            <p:nvPr/>
          </p:nvGrpSpPr>
          <p:grpSpPr bwMode="auto">
            <a:xfrm flipH="1">
              <a:off x="-2592" y="2016"/>
              <a:ext cx="2525" cy="1200"/>
              <a:chOff x="5971" y="2016"/>
              <a:chExt cx="2525" cy="1200"/>
            </a:xfrm>
          </p:grpSpPr>
          <p:grpSp>
            <p:nvGrpSpPr>
              <p:cNvPr id="22572" name="Group 29"/>
              <p:cNvGrpSpPr>
                <a:grpSpLocks/>
              </p:cNvGrpSpPr>
              <p:nvPr/>
            </p:nvGrpSpPr>
            <p:grpSpPr bwMode="auto">
              <a:xfrm>
                <a:off x="7200" y="2448"/>
                <a:ext cx="336" cy="144"/>
                <a:chOff x="5952" y="3936"/>
                <a:chExt cx="464" cy="136"/>
              </a:xfrm>
            </p:grpSpPr>
            <p:sp>
              <p:nvSpPr>
                <p:cNvPr id="22599" name="Freeform 30"/>
                <p:cNvSpPr>
                  <a:spLocks/>
                </p:cNvSpPr>
                <p:nvPr/>
              </p:nvSpPr>
              <p:spPr bwMode="auto">
                <a:xfrm rot="1707694">
                  <a:off x="5952" y="3936"/>
                  <a:ext cx="272" cy="136"/>
                </a:xfrm>
                <a:custGeom>
                  <a:avLst/>
                  <a:gdLst>
                    <a:gd name="T0" fmla="*/ 0 w 272"/>
                    <a:gd name="T1" fmla="*/ 136 h 136"/>
                    <a:gd name="T2" fmla="*/ 96 w 272"/>
                    <a:gd name="T3" fmla="*/ 56 h 136"/>
                    <a:gd name="T4" fmla="*/ 192 w 272"/>
                    <a:gd name="T5" fmla="*/ 104 h 136"/>
                    <a:gd name="T6" fmla="*/ 272 w 272"/>
                    <a:gd name="T7" fmla="*/ 40 h 136"/>
                    <a:gd name="T8" fmla="*/ 192 w 272"/>
                    <a:gd name="T9" fmla="*/ 0 h 1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2"/>
                    <a:gd name="T16" fmla="*/ 0 h 136"/>
                    <a:gd name="T17" fmla="*/ 272 w 272"/>
                    <a:gd name="T18" fmla="*/ 136 h 1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2" h="136">
                      <a:moveTo>
                        <a:pt x="0" y="136"/>
                      </a:moveTo>
                      <a:cubicBezTo>
                        <a:pt x="16" y="123"/>
                        <a:pt x="64" y="61"/>
                        <a:pt x="96" y="56"/>
                      </a:cubicBezTo>
                      <a:cubicBezTo>
                        <a:pt x="128" y="51"/>
                        <a:pt x="163" y="107"/>
                        <a:pt x="192" y="104"/>
                      </a:cubicBezTo>
                      <a:cubicBezTo>
                        <a:pt x="221" y="101"/>
                        <a:pt x="272" y="57"/>
                        <a:pt x="272" y="40"/>
                      </a:cubicBezTo>
                      <a:cubicBezTo>
                        <a:pt x="272" y="23"/>
                        <a:pt x="209" y="8"/>
                        <a:pt x="192" y="0"/>
                      </a:cubicBez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00" name="Freeform 31"/>
                <p:cNvSpPr>
                  <a:spLocks/>
                </p:cNvSpPr>
                <p:nvPr/>
              </p:nvSpPr>
              <p:spPr bwMode="auto">
                <a:xfrm rot="19892306" flipH="1">
                  <a:off x="6144" y="3936"/>
                  <a:ext cx="272" cy="136"/>
                </a:xfrm>
                <a:custGeom>
                  <a:avLst/>
                  <a:gdLst>
                    <a:gd name="T0" fmla="*/ 0 w 272"/>
                    <a:gd name="T1" fmla="*/ 136 h 136"/>
                    <a:gd name="T2" fmla="*/ 96 w 272"/>
                    <a:gd name="T3" fmla="*/ 56 h 136"/>
                    <a:gd name="T4" fmla="*/ 192 w 272"/>
                    <a:gd name="T5" fmla="*/ 104 h 136"/>
                    <a:gd name="T6" fmla="*/ 272 w 272"/>
                    <a:gd name="T7" fmla="*/ 40 h 136"/>
                    <a:gd name="T8" fmla="*/ 192 w 272"/>
                    <a:gd name="T9" fmla="*/ 0 h 1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2"/>
                    <a:gd name="T16" fmla="*/ 0 h 136"/>
                    <a:gd name="T17" fmla="*/ 272 w 272"/>
                    <a:gd name="T18" fmla="*/ 136 h 1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2" h="136">
                      <a:moveTo>
                        <a:pt x="0" y="136"/>
                      </a:moveTo>
                      <a:cubicBezTo>
                        <a:pt x="16" y="123"/>
                        <a:pt x="64" y="61"/>
                        <a:pt x="96" y="56"/>
                      </a:cubicBezTo>
                      <a:cubicBezTo>
                        <a:pt x="128" y="51"/>
                        <a:pt x="163" y="107"/>
                        <a:pt x="192" y="104"/>
                      </a:cubicBezTo>
                      <a:cubicBezTo>
                        <a:pt x="221" y="101"/>
                        <a:pt x="272" y="57"/>
                        <a:pt x="272" y="40"/>
                      </a:cubicBezTo>
                      <a:cubicBezTo>
                        <a:pt x="272" y="23"/>
                        <a:pt x="209" y="8"/>
                        <a:pt x="192" y="0"/>
                      </a:cubicBez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73" name="Group 32"/>
              <p:cNvGrpSpPr>
                <a:grpSpLocks/>
              </p:cNvGrpSpPr>
              <p:nvPr/>
            </p:nvGrpSpPr>
            <p:grpSpPr bwMode="auto">
              <a:xfrm>
                <a:off x="5971" y="2016"/>
                <a:ext cx="2525" cy="1200"/>
                <a:chOff x="5971" y="2016"/>
                <a:chExt cx="2525" cy="1200"/>
              </a:xfrm>
            </p:grpSpPr>
            <p:grpSp>
              <p:nvGrpSpPr>
                <p:cNvPr id="22574" name="Group 33"/>
                <p:cNvGrpSpPr>
                  <a:grpSpLocks/>
                </p:cNvGrpSpPr>
                <p:nvPr/>
              </p:nvGrpSpPr>
              <p:grpSpPr bwMode="auto">
                <a:xfrm>
                  <a:off x="5971" y="2016"/>
                  <a:ext cx="1267" cy="753"/>
                  <a:chOff x="1152" y="516"/>
                  <a:chExt cx="3714" cy="2208"/>
                </a:xfrm>
              </p:grpSpPr>
              <p:sp>
                <p:nvSpPr>
                  <p:cNvPr id="22584" name="Freeform 34"/>
                  <p:cNvSpPr>
                    <a:spLocks/>
                  </p:cNvSpPr>
                  <p:nvPr/>
                </p:nvSpPr>
                <p:spPr bwMode="auto">
                  <a:xfrm>
                    <a:off x="1152" y="576"/>
                    <a:ext cx="3714" cy="2148"/>
                  </a:xfrm>
                  <a:custGeom>
                    <a:avLst/>
                    <a:gdLst>
                      <a:gd name="T0" fmla="*/ 3120 w 3714"/>
                      <a:gd name="T1" fmla="*/ 960 h 2148"/>
                      <a:gd name="T2" fmla="*/ 3168 w 3714"/>
                      <a:gd name="T3" fmla="*/ 96 h 2148"/>
                      <a:gd name="T4" fmla="*/ 1872 w 3714"/>
                      <a:gd name="T5" fmla="*/ 0 h 2148"/>
                      <a:gd name="T6" fmla="*/ 1638 w 3714"/>
                      <a:gd name="T7" fmla="*/ 876 h 2148"/>
                      <a:gd name="T8" fmla="*/ 768 w 3714"/>
                      <a:gd name="T9" fmla="*/ 864 h 2148"/>
                      <a:gd name="T10" fmla="*/ 0 w 3714"/>
                      <a:gd name="T11" fmla="*/ 816 h 2148"/>
                      <a:gd name="T12" fmla="*/ 0 w 3714"/>
                      <a:gd name="T13" fmla="*/ 1056 h 2148"/>
                      <a:gd name="T14" fmla="*/ 96 w 3714"/>
                      <a:gd name="T15" fmla="*/ 1056 h 2148"/>
                      <a:gd name="T16" fmla="*/ 96 w 3714"/>
                      <a:gd name="T17" fmla="*/ 1776 h 2148"/>
                      <a:gd name="T18" fmla="*/ 102 w 3714"/>
                      <a:gd name="T19" fmla="*/ 1896 h 2148"/>
                      <a:gd name="T20" fmla="*/ 342 w 3714"/>
                      <a:gd name="T21" fmla="*/ 1944 h 2148"/>
                      <a:gd name="T22" fmla="*/ 450 w 3714"/>
                      <a:gd name="T23" fmla="*/ 2016 h 2148"/>
                      <a:gd name="T24" fmla="*/ 558 w 3714"/>
                      <a:gd name="T25" fmla="*/ 2112 h 2148"/>
                      <a:gd name="T26" fmla="*/ 750 w 3714"/>
                      <a:gd name="T27" fmla="*/ 2148 h 2148"/>
                      <a:gd name="T28" fmla="*/ 858 w 3714"/>
                      <a:gd name="T29" fmla="*/ 1884 h 2148"/>
                      <a:gd name="T30" fmla="*/ 1074 w 3714"/>
                      <a:gd name="T31" fmla="*/ 1896 h 2148"/>
                      <a:gd name="T32" fmla="*/ 1248 w 3714"/>
                      <a:gd name="T33" fmla="*/ 1824 h 2148"/>
                      <a:gd name="T34" fmla="*/ 1584 w 3714"/>
                      <a:gd name="T35" fmla="*/ 1968 h 2148"/>
                      <a:gd name="T36" fmla="*/ 1584 w 3714"/>
                      <a:gd name="T37" fmla="*/ 1824 h 2148"/>
                      <a:gd name="T38" fmla="*/ 1776 w 3714"/>
                      <a:gd name="T39" fmla="*/ 1872 h 2148"/>
                      <a:gd name="T40" fmla="*/ 1824 w 3714"/>
                      <a:gd name="T41" fmla="*/ 1680 h 2148"/>
                      <a:gd name="T42" fmla="*/ 1872 w 3714"/>
                      <a:gd name="T43" fmla="*/ 1536 h 2148"/>
                      <a:gd name="T44" fmla="*/ 1968 w 3714"/>
                      <a:gd name="T45" fmla="*/ 1440 h 2148"/>
                      <a:gd name="T46" fmla="*/ 2160 w 3714"/>
                      <a:gd name="T47" fmla="*/ 1248 h 2148"/>
                      <a:gd name="T48" fmla="*/ 2352 w 3714"/>
                      <a:gd name="T49" fmla="*/ 1152 h 2148"/>
                      <a:gd name="T50" fmla="*/ 2592 w 3714"/>
                      <a:gd name="T51" fmla="*/ 1056 h 2148"/>
                      <a:gd name="T52" fmla="*/ 2880 w 3714"/>
                      <a:gd name="T53" fmla="*/ 1056 h 2148"/>
                      <a:gd name="T54" fmla="*/ 3066 w 3714"/>
                      <a:gd name="T55" fmla="*/ 1104 h 2148"/>
                      <a:gd name="T56" fmla="*/ 3258 w 3714"/>
                      <a:gd name="T57" fmla="*/ 1188 h 2148"/>
                      <a:gd name="T58" fmla="*/ 3390 w 3714"/>
                      <a:gd name="T59" fmla="*/ 1272 h 2148"/>
                      <a:gd name="T60" fmla="*/ 3510 w 3714"/>
                      <a:gd name="T61" fmla="*/ 1392 h 2148"/>
                      <a:gd name="T62" fmla="*/ 3678 w 3714"/>
                      <a:gd name="T63" fmla="*/ 1596 h 2148"/>
                      <a:gd name="T64" fmla="*/ 3714 w 3714"/>
                      <a:gd name="T65" fmla="*/ 1584 h 2148"/>
                      <a:gd name="T66" fmla="*/ 3558 w 3714"/>
                      <a:gd name="T67" fmla="*/ 1332 h 2148"/>
                      <a:gd name="T68" fmla="*/ 3270 w 3714"/>
                      <a:gd name="T69" fmla="*/ 1068 h 2148"/>
                      <a:gd name="T70" fmla="*/ 3120 w 3714"/>
                      <a:gd name="T71" fmla="*/ 960 h 2148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w 3714"/>
                      <a:gd name="T109" fmla="*/ 0 h 2148"/>
                      <a:gd name="T110" fmla="*/ 3714 w 3714"/>
                      <a:gd name="T111" fmla="*/ 2148 h 2148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T108" t="T109" r="T110" b="T111"/>
                    <a:pathLst>
                      <a:path w="3714" h="2148">
                        <a:moveTo>
                          <a:pt x="3120" y="960"/>
                        </a:moveTo>
                        <a:lnTo>
                          <a:pt x="3168" y="96"/>
                        </a:lnTo>
                        <a:lnTo>
                          <a:pt x="1872" y="0"/>
                        </a:lnTo>
                        <a:lnTo>
                          <a:pt x="1638" y="876"/>
                        </a:lnTo>
                        <a:lnTo>
                          <a:pt x="768" y="864"/>
                        </a:lnTo>
                        <a:lnTo>
                          <a:pt x="0" y="816"/>
                        </a:lnTo>
                        <a:lnTo>
                          <a:pt x="0" y="1056"/>
                        </a:lnTo>
                        <a:lnTo>
                          <a:pt x="96" y="1056"/>
                        </a:lnTo>
                        <a:lnTo>
                          <a:pt x="96" y="1776"/>
                        </a:lnTo>
                        <a:lnTo>
                          <a:pt x="102" y="1896"/>
                        </a:lnTo>
                        <a:lnTo>
                          <a:pt x="342" y="1944"/>
                        </a:lnTo>
                        <a:lnTo>
                          <a:pt x="450" y="2016"/>
                        </a:lnTo>
                        <a:lnTo>
                          <a:pt x="558" y="2112"/>
                        </a:lnTo>
                        <a:lnTo>
                          <a:pt x="750" y="2148"/>
                        </a:lnTo>
                        <a:lnTo>
                          <a:pt x="858" y="1884"/>
                        </a:lnTo>
                        <a:lnTo>
                          <a:pt x="1074" y="1896"/>
                        </a:lnTo>
                        <a:lnTo>
                          <a:pt x="1248" y="1824"/>
                        </a:lnTo>
                        <a:lnTo>
                          <a:pt x="1584" y="1968"/>
                        </a:lnTo>
                        <a:lnTo>
                          <a:pt x="1584" y="1824"/>
                        </a:lnTo>
                        <a:lnTo>
                          <a:pt x="1776" y="1872"/>
                        </a:lnTo>
                        <a:lnTo>
                          <a:pt x="1824" y="1680"/>
                        </a:lnTo>
                        <a:lnTo>
                          <a:pt x="1872" y="1536"/>
                        </a:lnTo>
                        <a:lnTo>
                          <a:pt x="1968" y="1440"/>
                        </a:lnTo>
                        <a:lnTo>
                          <a:pt x="2160" y="1248"/>
                        </a:lnTo>
                        <a:lnTo>
                          <a:pt x="2352" y="1152"/>
                        </a:lnTo>
                        <a:lnTo>
                          <a:pt x="2592" y="1056"/>
                        </a:lnTo>
                        <a:lnTo>
                          <a:pt x="2880" y="1056"/>
                        </a:lnTo>
                        <a:lnTo>
                          <a:pt x="3066" y="1104"/>
                        </a:lnTo>
                        <a:lnTo>
                          <a:pt x="3258" y="1188"/>
                        </a:lnTo>
                        <a:lnTo>
                          <a:pt x="3390" y="1272"/>
                        </a:lnTo>
                        <a:lnTo>
                          <a:pt x="3510" y="1392"/>
                        </a:lnTo>
                        <a:lnTo>
                          <a:pt x="3678" y="1596"/>
                        </a:lnTo>
                        <a:lnTo>
                          <a:pt x="3714" y="1584"/>
                        </a:lnTo>
                        <a:lnTo>
                          <a:pt x="3558" y="1332"/>
                        </a:lnTo>
                        <a:lnTo>
                          <a:pt x="3270" y="1068"/>
                        </a:lnTo>
                        <a:lnTo>
                          <a:pt x="3120" y="96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336600"/>
                      </a:gs>
                      <a:gs pos="50000">
                        <a:srgbClr val="333333"/>
                      </a:gs>
                      <a:gs pos="100000">
                        <a:srgbClr val="33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585" name="Freeform 35"/>
                  <p:cNvSpPr>
                    <a:spLocks/>
                  </p:cNvSpPr>
                  <p:nvPr/>
                </p:nvSpPr>
                <p:spPr bwMode="auto">
                  <a:xfrm>
                    <a:off x="1152" y="1248"/>
                    <a:ext cx="1680" cy="204"/>
                  </a:xfrm>
                  <a:custGeom>
                    <a:avLst/>
                    <a:gdLst>
                      <a:gd name="T0" fmla="*/ 0 w 1680"/>
                      <a:gd name="T1" fmla="*/ 144 h 204"/>
                      <a:gd name="T2" fmla="*/ 240 w 1680"/>
                      <a:gd name="T3" fmla="*/ 0 h 204"/>
                      <a:gd name="T4" fmla="*/ 1680 w 1680"/>
                      <a:gd name="T5" fmla="*/ 96 h 204"/>
                      <a:gd name="T6" fmla="*/ 1626 w 1680"/>
                      <a:gd name="T7" fmla="*/ 204 h 204"/>
                      <a:gd name="T8" fmla="*/ 894 w 1680"/>
                      <a:gd name="T9" fmla="*/ 192 h 204"/>
                      <a:gd name="T10" fmla="*/ 48 w 1680"/>
                      <a:gd name="T11" fmla="*/ 144 h 20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680"/>
                      <a:gd name="T19" fmla="*/ 0 h 204"/>
                      <a:gd name="T20" fmla="*/ 1680 w 1680"/>
                      <a:gd name="T21" fmla="*/ 204 h 20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680" h="204">
                        <a:moveTo>
                          <a:pt x="0" y="144"/>
                        </a:moveTo>
                        <a:lnTo>
                          <a:pt x="240" y="0"/>
                        </a:lnTo>
                        <a:lnTo>
                          <a:pt x="1680" y="96"/>
                        </a:lnTo>
                        <a:lnTo>
                          <a:pt x="1626" y="204"/>
                        </a:lnTo>
                        <a:lnTo>
                          <a:pt x="894" y="192"/>
                        </a:lnTo>
                        <a:lnTo>
                          <a:pt x="48" y="144"/>
                        </a:lnTo>
                      </a:path>
                    </a:pathLst>
                  </a:custGeom>
                  <a:solidFill>
                    <a:srgbClr val="3366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586" name="Freeform 36"/>
                  <p:cNvSpPr>
                    <a:spLocks/>
                  </p:cNvSpPr>
                  <p:nvPr/>
                </p:nvSpPr>
                <p:spPr bwMode="auto">
                  <a:xfrm>
                    <a:off x="1709" y="600"/>
                    <a:ext cx="222" cy="498"/>
                  </a:xfrm>
                  <a:custGeom>
                    <a:avLst/>
                    <a:gdLst>
                      <a:gd name="T0" fmla="*/ 145 w 222"/>
                      <a:gd name="T1" fmla="*/ 468 h 498"/>
                      <a:gd name="T2" fmla="*/ 211 w 222"/>
                      <a:gd name="T3" fmla="*/ 456 h 498"/>
                      <a:gd name="T4" fmla="*/ 211 w 222"/>
                      <a:gd name="T5" fmla="*/ 216 h 498"/>
                      <a:gd name="T6" fmla="*/ 163 w 222"/>
                      <a:gd name="T7" fmla="*/ 24 h 498"/>
                      <a:gd name="T8" fmla="*/ 19 w 222"/>
                      <a:gd name="T9" fmla="*/ 72 h 498"/>
                      <a:gd name="T10" fmla="*/ 49 w 222"/>
                      <a:gd name="T11" fmla="*/ 132 h 498"/>
                      <a:gd name="T12" fmla="*/ 121 w 222"/>
                      <a:gd name="T13" fmla="*/ 120 h 498"/>
                      <a:gd name="T14" fmla="*/ 133 w 222"/>
                      <a:gd name="T15" fmla="*/ 312 h 498"/>
                      <a:gd name="T16" fmla="*/ 145 w 222"/>
                      <a:gd name="T17" fmla="*/ 468 h 49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22"/>
                      <a:gd name="T28" fmla="*/ 0 h 498"/>
                      <a:gd name="T29" fmla="*/ 222 w 222"/>
                      <a:gd name="T30" fmla="*/ 498 h 49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22" h="498">
                        <a:moveTo>
                          <a:pt x="145" y="468"/>
                        </a:moveTo>
                        <a:cubicBezTo>
                          <a:pt x="158" y="492"/>
                          <a:pt x="200" y="498"/>
                          <a:pt x="211" y="456"/>
                        </a:cubicBezTo>
                        <a:cubicBezTo>
                          <a:pt x="222" y="414"/>
                          <a:pt x="219" y="288"/>
                          <a:pt x="211" y="216"/>
                        </a:cubicBezTo>
                        <a:cubicBezTo>
                          <a:pt x="203" y="144"/>
                          <a:pt x="195" y="48"/>
                          <a:pt x="163" y="24"/>
                        </a:cubicBezTo>
                        <a:cubicBezTo>
                          <a:pt x="131" y="0"/>
                          <a:pt x="38" y="54"/>
                          <a:pt x="19" y="72"/>
                        </a:cubicBezTo>
                        <a:cubicBezTo>
                          <a:pt x="0" y="90"/>
                          <a:pt x="32" y="124"/>
                          <a:pt x="49" y="132"/>
                        </a:cubicBezTo>
                        <a:cubicBezTo>
                          <a:pt x="66" y="140"/>
                          <a:pt x="107" y="90"/>
                          <a:pt x="121" y="120"/>
                        </a:cubicBezTo>
                        <a:cubicBezTo>
                          <a:pt x="135" y="150"/>
                          <a:pt x="129" y="254"/>
                          <a:pt x="133" y="312"/>
                        </a:cubicBezTo>
                        <a:cubicBezTo>
                          <a:pt x="137" y="370"/>
                          <a:pt x="132" y="444"/>
                          <a:pt x="145" y="46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C0C0C0"/>
                      </a:gs>
                      <a:gs pos="50000">
                        <a:srgbClr val="5F5F5F"/>
                      </a:gs>
                      <a:gs pos="100000">
                        <a:srgbClr val="C0C0C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587" name="Freeform 37"/>
                  <p:cNvSpPr>
                    <a:spLocks/>
                  </p:cNvSpPr>
                  <p:nvPr/>
                </p:nvSpPr>
                <p:spPr bwMode="auto">
                  <a:xfrm>
                    <a:off x="3018" y="516"/>
                    <a:ext cx="1284" cy="180"/>
                  </a:xfrm>
                  <a:custGeom>
                    <a:avLst/>
                    <a:gdLst>
                      <a:gd name="T0" fmla="*/ 0 w 1284"/>
                      <a:gd name="T1" fmla="*/ 72 h 180"/>
                      <a:gd name="T2" fmla="*/ 24 w 1284"/>
                      <a:gd name="T3" fmla="*/ 0 h 180"/>
                      <a:gd name="T4" fmla="*/ 1176 w 1284"/>
                      <a:gd name="T5" fmla="*/ 84 h 180"/>
                      <a:gd name="T6" fmla="*/ 1284 w 1284"/>
                      <a:gd name="T7" fmla="*/ 180 h 180"/>
                      <a:gd name="T8" fmla="*/ 12 w 1284"/>
                      <a:gd name="T9" fmla="*/ 72 h 18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284"/>
                      <a:gd name="T16" fmla="*/ 0 h 180"/>
                      <a:gd name="T17" fmla="*/ 1284 w 1284"/>
                      <a:gd name="T18" fmla="*/ 180 h 18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284" h="180">
                        <a:moveTo>
                          <a:pt x="0" y="72"/>
                        </a:moveTo>
                        <a:lnTo>
                          <a:pt x="24" y="0"/>
                        </a:lnTo>
                        <a:lnTo>
                          <a:pt x="1176" y="84"/>
                        </a:lnTo>
                        <a:lnTo>
                          <a:pt x="1284" y="180"/>
                        </a:lnTo>
                        <a:lnTo>
                          <a:pt x="12" y="72"/>
                        </a:lnTo>
                      </a:path>
                    </a:pathLst>
                  </a:custGeom>
                  <a:solidFill>
                    <a:srgbClr val="3366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588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632"/>
                    <a:ext cx="1536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589" name="Freeform 39"/>
                  <p:cNvSpPr>
                    <a:spLocks/>
                  </p:cNvSpPr>
                  <p:nvPr/>
                </p:nvSpPr>
                <p:spPr bwMode="auto">
                  <a:xfrm>
                    <a:off x="1728" y="1056"/>
                    <a:ext cx="240" cy="744"/>
                  </a:xfrm>
                  <a:custGeom>
                    <a:avLst/>
                    <a:gdLst>
                      <a:gd name="T0" fmla="*/ 144 w 240"/>
                      <a:gd name="T1" fmla="*/ 720 h 744"/>
                      <a:gd name="T2" fmla="*/ 144 w 240"/>
                      <a:gd name="T3" fmla="*/ 576 h 744"/>
                      <a:gd name="T4" fmla="*/ 240 w 240"/>
                      <a:gd name="T5" fmla="*/ 576 h 744"/>
                      <a:gd name="T6" fmla="*/ 240 w 240"/>
                      <a:gd name="T7" fmla="*/ 48 h 744"/>
                      <a:gd name="T8" fmla="*/ 144 w 240"/>
                      <a:gd name="T9" fmla="*/ 0 h 744"/>
                      <a:gd name="T10" fmla="*/ 0 w 240"/>
                      <a:gd name="T11" fmla="*/ 48 h 744"/>
                      <a:gd name="T12" fmla="*/ 0 w 240"/>
                      <a:gd name="T13" fmla="*/ 576 h 744"/>
                      <a:gd name="T14" fmla="*/ 96 w 240"/>
                      <a:gd name="T15" fmla="*/ 576 h 744"/>
                      <a:gd name="T16" fmla="*/ 78 w 240"/>
                      <a:gd name="T17" fmla="*/ 684 h 744"/>
                      <a:gd name="T18" fmla="*/ 102 w 240"/>
                      <a:gd name="T19" fmla="*/ 744 h 744"/>
                      <a:gd name="T20" fmla="*/ 144 w 240"/>
                      <a:gd name="T21" fmla="*/ 720 h 74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40"/>
                      <a:gd name="T34" fmla="*/ 0 h 744"/>
                      <a:gd name="T35" fmla="*/ 240 w 240"/>
                      <a:gd name="T36" fmla="*/ 744 h 744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40" h="744">
                        <a:moveTo>
                          <a:pt x="144" y="720"/>
                        </a:moveTo>
                        <a:lnTo>
                          <a:pt x="144" y="576"/>
                        </a:lnTo>
                        <a:lnTo>
                          <a:pt x="240" y="576"/>
                        </a:lnTo>
                        <a:lnTo>
                          <a:pt x="240" y="48"/>
                        </a:lnTo>
                        <a:lnTo>
                          <a:pt x="144" y="0"/>
                        </a:lnTo>
                        <a:lnTo>
                          <a:pt x="0" y="48"/>
                        </a:lnTo>
                        <a:lnTo>
                          <a:pt x="0" y="576"/>
                        </a:lnTo>
                        <a:lnTo>
                          <a:pt x="96" y="576"/>
                        </a:lnTo>
                        <a:lnTo>
                          <a:pt x="78" y="684"/>
                        </a:lnTo>
                        <a:lnTo>
                          <a:pt x="102" y="744"/>
                        </a:lnTo>
                        <a:lnTo>
                          <a:pt x="144" y="72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C0C0C0"/>
                      </a:gs>
                      <a:gs pos="50000">
                        <a:srgbClr val="5F5F5F"/>
                      </a:gs>
                      <a:gs pos="100000">
                        <a:srgbClr val="C0C0C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590" name="Freeform 40"/>
                  <p:cNvSpPr>
                    <a:spLocks/>
                  </p:cNvSpPr>
                  <p:nvPr/>
                </p:nvSpPr>
                <p:spPr bwMode="auto">
                  <a:xfrm>
                    <a:off x="2784" y="1440"/>
                    <a:ext cx="1" cy="912"/>
                  </a:xfrm>
                  <a:custGeom>
                    <a:avLst/>
                    <a:gdLst>
                      <a:gd name="T0" fmla="*/ 0 w 1"/>
                      <a:gd name="T1" fmla="*/ 912 h 912"/>
                      <a:gd name="T2" fmla="*/ 0 w 1"/>
                      <a:gd name="T3" fmla="*/ 288 h 912"/>
                      <a:gd name="T4" fmla="*/ 0 w 1"/>
                      <a:gd name="T5" fmla="*/ 0 h 912"/>
                      <a:gd name="T6" fmla="*/ 0 60000 65536"/>
                      <a:gd name="T7" fmla="*/ 0 60000 65536"/>
                      <a:gd name="T8" fmla="*/ 0 60000 65536"/>
                      <a:gd name="T9" fmla="*/ 0 w 1"/>
                      <a:gd name="T10" fmla="*/ 0 h 912"/>
                      <a:gd name="T11" fmla="*/ 1 w 1"/>
                      <a:gd name="T12" fmla="*/ 912 h 91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" h="912">
                        <a:moveTo>
                          <a:pt x="0" y="912"/>
                        </a:moveTo>
                        <a:lnTo>
                          <a:pt x="0" y="288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591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2400" y="1680"/>
                    <a:ext cx="0" cy="67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592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1968" y="1680"/>
                    <a:ext cx="0" cy="86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593" name="Freeform 43"/>
                  <p:cNvSpPr>
                    <a:spLocks/>
                  </p:cNvSpPr>
                  <p:nvPr/>
                </p:nvSpPr>
                <p:spPr bwMode="auto">
                  <a:xfrm>
                    <a:off x="3669" y="868"/>
                    <a:ext cx="543" cy="540"/>
                  </a:xfrm>
                  <a:custGeom>
                    <a:avLst/>
                    <a:gdLst>
                      <a:gd name="T0" fmla="*/ 267 w 543"/>
                      <a:gd name="T1" fmla="*/ 524 h 540"/>
                      <a:gd name="T2" fmla="*/ 411 w 543"/>
                      <a:gd name="T3" fmla="*/ 524 h 540"/>
                      <a:gd name="T4" fmla="*/ 489 w 543"/>
                      <a:gd name="T5" fmla="*/ 428 h 540"/>
                      <a:gd name="T6" fmla="*/ 513 w 543"/>
                      <a:gd name="T7" fmla="*/ 68 h 540"/>
                      <a:gd name="T8" fmla="*/ 309 w 543"/>
                      <a:gd name="T9" fmla="*/ 20 h 540"/>
                      <a:gd name="T10" fmla="*/ 75 w 543"/>
                      <a:gd name="T11" fmla="*/ 44 h 540"/>
                      <a:gd name="T12" fmla="*/ 27 w 543"/>
                      <a:gd name="T13" fmla="*/ 140 h 540"/>
                      <a:gd name="T14" fmla="*/ 9 w 543"/>
                      <a:gd name="T15" fmla="*/ 308 h 540"/>
                      <a:gd name="T16" fmla="*/ 27 w 543"/>
                      <a:gd name="T17" fmla="*/ 476 h 540"/>
                      <a:gd name="T18" fmla="*/ 171 w 543"/>
                      <a:gd name="T19" fmla="*/ 524 h 540"/>
                      <a:gd name="T20" fmla="*/ 315 w 543"/>
                      <a:gd name="T21" fmla="*/ 524 h 5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543"/>
                      <a:gd name="T34" fmla="*/ 0 h 540"/>
                      <a:gd name="T35" fmla="*/ 543 w 543"/>
                      <a:gd name="T36" fmla="*/ 540 h 5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543" h="540">
                        <a:moveTo>
                          <a:pt x="267" y="524"/>
                        </a:moveTo>
                        <a:cubicBezTo>
                          <a:pt x="323" y="536"/>
                          <a:pt x="374" y="540"/>
                          <a:pt x="411" y="524"/>
                        </a:cubicBezTo>
                        <a:cubicBezTo>
                          <a:pt x="448" y="508"/>
                          <a:pt x="472" y="504"/>
                          <a:pt x="489" y="428"/>
                        </a:cubicBezTo>
                        <a:cubicBezTo>
                          <a:pt x="506" y="352"/>
                          <a:pt x="543" y="136"/>
                          <a:pt x="513" y="68"/>
                        </a:cubicBezTo>
                        <a:cubicBezTo>
                          <a:pt x="483" y="0"/>
                          <a:pt x="382" y="24"/>
                          <a:pt x="309" y="20"/>
                        </a:cubicBezTo>
                        <a:cubicBezTo>
                          <a:pt x="236" y="16"/>
                          <a:pt x="122" y="24"/>
                          <a:pt x="75" y="44"/>
                        </a:cubicBezTo>
                        <a:cubicBezTo>
                          <a:pt x="28" y="64"/>
                          <a:pt x="38" y="96"/>
                          <a:pt x="27" y="140"/>
                        </a:cubicBezTo>
                        <a:cubicBezTo>
                          <a:pt x="16" y="184"/>
                          <a:pt x="9" y="252"/>
                          <a:pt x="9" y="308"/>
                        </a:cubicBezTo>
                        <a:cubicBezTo>
                          <a:pt x="9" y="364"/>
                          <a:pt x="0" y="440"/>
                          <a:pt x="27" y="476"/>
                        </a:cubicBezTo>
                        <a:cubicBezTo>
                          <a:pt x="54" y="512"/>
                          <a:pt x="123" y="516"/>
                          <a:pt x="171" y="524"/>
                        </a:cubicBezTo>
                        <a:cubicBezTo>
                          <a:pt x="219" y="532"/>
                          <a:pt x="267" y="528"/>
                          <a:pt x="315" y="52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100000">
                        <a:schemeClr val="accent1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594" name="Freeform 44"/>
                  <p:cNvSpPr>
                    <a:spLocks/>
                  </p:cNvSpPr>
                  <p:nvPr/>
                </p:nvSpPr>
                <p:spPr bwMode="auto">
                  <a:xfrm>
                    <a:off x="2949" y="808"/>
                    <a:ext cx="562" cy="540"/>
                  </a:xfrm>
                  <a:custGeom>
                    <a:avLst/>
                    <a:gdLst>
                      <a:gd name="T0" fmla="*/ 363 w 562"/>
                      <a:gd name="T1" fmla="*/ 8 h 540"/>
                      <a:gd name="T2" fmla="*/ 513 w 562"/>
                      <a:gd name="T3" fmla="*/ 32 h 540"/>
                      <a:gd name="T4" fmla="*/ 555 w 562"/>
                      <a:gd name="T5" fmla="*/ 104 h 540"/>
                      <a:gd name="T6" fmla="*/ 555 w 562"/>
                      <a:gd name="T7" fmla="*/ 296 h 540"/>
                      <a:gd name="T8" fmla="*/ 537 w 562"/>
                      <a:gd name="T9" fmla="*/ 500 h 540"/>
                      <a:gd name="T10" fmla="*/ 411 w 562"/>
                      <a:gd name="T11" fmla="*/ 536 h 540"/>
                      <a:gd name="T12" fmla="*/ 189 w 562"/>
                      <a:gd name="T13" fmla="*/ 512 h 540"/>
                      <a:gd name="T14" fmla="*/ 27 w 562"/>
                      <a:gd name="T15" fmla="*/ 488 h 540"/>
                      <a:gd name="T16" fmla="*/ 27 w 562"/>
                      <a:gd name="T17" fmla="*/ 392 h 540"/>
                      <a:gd name="T18" fmla="*/ 105 w 562"/>
                      <a:gd name="T19" fmla="*/ 212 h 540"/>
                      <a:gd name="T20" fmla="*/ 171 w 562"/>
                      <a:gd name="T21" fmla="*/ 56 h 540"/>
                      <a:gd name="T22" fmla="*/ 219 w 562"/>
                      <a:gd name="T23" fmla="*/ 8 h 540"/>
                      <a:gd name="T24" fmla="*/ 363 w 562"/>
                      <a:gd name="T25" fmla="*/ 8 h 540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562"/>
                      <a:gd name="T40" fmla="*/ 0 h 540"/>
                      <a:gd name="T41" fmla="*/ 562 w 562"/>
                      <a:gd name="T42" fmla="*/ 540 h 540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562" h="540">
                        <a:moveTo>
                          <a:pt x="363" y="8"/>
                        </a:moveTo>
                        <a:cubicBezTo>
                          <a:pt x="412" y="12"/>
                          <a:pt x="481" y="16"/>
                          <a:pt x="513" y="32"/>
                        </a:cubicBezTo>
                        <a:cubicBezTo>
                          <a:pt x="545" y="48"/>
                          <a:pt x="548" y="60"/>
                          <a:pt x="555" y="104"/>
                        </a:cubicBezTo>
                        <a:cubicBezTo>
                          <a:pt x="562" y="148"/>
                          <a:pt x="558" y="230"/>
                          <a:pt x="555" y="296"/>
                        </a:cubicBezTo>
                        <a:cubicBezTo>
                          <a:pt x="552" y="362"/>
                          <a:pt x="561" y="460"/>
                          <a:pt x="537" y="500"/>
                        </a:cubicBezTo>
                        <a:cubicBezTo>
                          <a:pt x="513" y="540"/>
                          <a:pt x="469" y="534"/>
                          <a:pt x="411" y="536"/>
                        </a:cubicBezTo>
                        <a:cubicBezTo>
                          <a:pt x="353" y="538"/>
                          <a:pt x="253" y="520"/>
                          <a:pt x="189" y="512"/>
                        </a:cubicBezTo>
                        <a:cubicBezTo>
                          <a:pt x="125" y="504"/>
                          <a:pt x="54" y="508"/>
                          <a:pt x="27" y="488"/>
                        </a:cubicBezTo>
                        <a:cubicBezTo>
                          <a:pt x="0" y="468"/>
                          <a:pt x="14" y="438"/>
                          <a:pt x="27" y="392"/>
                        </a:cubicBezTo>
                        <a:cubicBezTo>
                          <a:pt x="40" y="346"/>
                          <a:pt x="81" y="268"/>
                          <a:pt x="105" y="212"/>
                        </a:cubicBezTo>
                        <a:cubicBezTo>
                          <a:pt x="129" y="156"/>
                          <a:pt x="152" y="90"/>
                          <a:pt x="171" y="56"/>
                        </a:cubicBezTo>
                        <a:cubicBezTo>
                          <a:pt x="190" y="22"/>
                          <a:pt x="187" y="16"/>
                          <a:pt x="219" y="8"/>
                        </a:cubicBezTo>
                        <a:cubicBezTo>
                          <a:pt x="251" y="0"/>
                          <a:pt x="315" y="8"/>
                          <a:pt x="363" y="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100000">
                        <a:schemeClr val="accent1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595" name="Freeform 45"/>
                  <p:cNvSpPr>
                    <a:spLocks/>
                  </p:cNvSpPr>
                  <p:nvPr/>
                </p:nvSpPr>
                <p:spPr bwMode="auto">
                  <a:xfrm>
                    <a:off x="2865" y="1344"/>
                    <a:ext cx="504" cy="400"/>
                  </a:xfrm>
                  <a:custGeom>
                    <a:avLst/>
                    <a:gdLst>
                      <a:gd name="T0" fmla="*/ 111 w 504"/>
                      <a:gd name="T1" fmla="*/ 384 h 400"/>
                      <a:gd name="T2" fmla="*/ 207 w 504"/>
                      <a:gd name="T3" fmla="*/ 384 h 400"/>
                      <a:gd name="T4" fmla="*/ 303 w 504"/>
                      <a:gd name="T5" fmla="*/ 288 h 400"/>
                      <a:gd name="T6" fmla="*/ 447 w 504"/>
                      <a:gd name="T7" fmla="*/ 192 h 400"/>
                      <a:gd name="T8" fmla="*/ 495 w 504"/>
                      <a:gd name="T9" fmla="*/ 144 h 400"/>
                      <a:gd name="T10" fmla="*/ 477 w 504"/>
                      <a:gd name="T11" fmla="*/ 72 h 400"/>
                      <a:gd name="T12" fmla="*/ 333 w 504"/>
                      <a:gd name="T13" fmla="*/ 36 h 400"/>
                      <a:gd name="T14" fmla="*/ 213 w 504"/>
                      <a:gd name="T15" fmla="*/ 24 h 400"/>
                      <a:gd name="T16" fmla="*/ 69 w 504"/>
                      <a:gd name="T17" fmla="*/ 12 h 400"/>
                      <a:gd name="T18" fmla="*/ 15 w 504"/>
                      <a:gd name="T19" fmla="*/ 96 h 400"/>
                      <a:gd name="T20" fmla="*/ 9 w 504"/>
                      <a:gd name="T21" fmla="*/ 240 h 400"/>
                      <a:gd name="T22" fmla="*/ 9 w 504"/>
                      <a:gd name="T23" fmla="*/ 336 h 400"/>
                      <a:gd name="T24" fmla="*/ 63 w 504"/>
                      <a:gd name="T25" fmla="*/ 384 h 400"/>
                      <a:gd name="T26" fmla="*/ 159 w 504"/>
                      <a:gd name="T27" fmla="*/ 384 h 400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w 504"/>
                      <a:gd name="T43" fmla="*/ 0 h 400"/>
                      <a:gd name="T44" fmla="*/ 504 w 504"/>
                      <a:gd name="T45" fmla="*/ 400 h 400"/>
                    </a:gdLst>
                    <a:ahLst/>
                    <a:cxnLst>
                      <a:cxn ang="T28">
                        <a:pos x="T0" y="T1"/>
                      </a:cxn>
                      <a:cxn ang="T29">
                        <a:pos x="T2" y="T3"/>
                      </a:cxn>
                      <a:cxn ang="T30">
                        <a:pos x="T4" y="T5"/>
                      </a:cxn>
                      <a:cxn ang="T31">
                        <a:pos x="T6" y="T7"/>
                      </a:cxn>
                      <a:cxn ang="T32">
                        <a:pos x="T8" y="T9"/>
                      </a:cxn>
                      <a:cxn ang="T33">
                        <a:pos x="T10" y="T11"/>
                      </a:cxn>
                      <a:cxn ang="T34">
                        <a:pos x="T12" y="T13"/>
                      </a:cxn>
                      <a:cxn ang="T35">
                        <a:pos x="T14" y="T15"/>
                      </a:cxn>
                      <a:cxn ang="T36">
                        <a:pos x="T16" y="T17"/>
                      </a:cxn>
                      <a:cxn ang="T37">
                        <a:pos x="T18" y="T19"/>
                      </a:cxn>
                      <a:cxn ang="T38">
                        <a:pos x="T20" y="T21"/>
                      </a:cxn>
                      <a:cxn ang="T39">
                        <a:pos x="T22" y="T23"/>
                      </a:cxn>
                      <a:cxn ang="T40">
                        <a:pos x="T24" y="T25"/>
                      </a:cxn>
                      <a:cxn ang="T41">
                        <a:pos x="T26" y="T27"/>
                      </a:cxn>
                    </a:cxnLst>
                    <a:rect l="T42" t="T43" r="T44" b="T45"/>
                    <a:pathLst>
                      <a:path w="504" h="400">
                        <a:moveTo>
                          <a:pt x="111" y="384"/>
                        </a:moveTo>
                        <a:cubicBezTo>
                          <a:pt x="143" y="392"/>
                          <a:pt x="175" y="400"/>
                          <a:pt x="207" y="384"/>
                        </a:cubicBezTo>
                        <a:cubicBezTo>
                          <a:pt x="239" y="368"/>
                          <a:pt x="263" y="320"/>
                          <a:pt x="303" y="288"/>
                        </a:cubicBezTo>
                        <a:cubicBezTo>
                          <a:pt x="343" y="256"/>
                          <a:pt x="415" y="216"/>
                          <a:pt x="447" y="192"/>
                        </a:cubicBezTo>
                        <a:cubicBezTo>
                          <a:pt x="479" y="168"/>
                          <a:pt x="490" y="164"/>
                          <a:pt x="495" y="144"/>
                        </a:cubicBezTo>
                        <a:cubicBezTo>
                          <a:pt x="500" y="124"/>
                          <a:pt x="504" y="90"/>
                          <a:pt x="477" y="72"/>
                        </a:cubicBezTo>
                        <a:cubicBezTo>
                          <a:pt x="450" y="54"/>
                          <a:pt x="377" y="44"/>
                          <a:pt x="333" y="36"/>
                        </a:cubicBezTo>
                        <a:cubicBezTo>
                          <a:pt x="289" y="28"/>
                          <a:pt x="257" y="28"/>
                          <a:pt x="213" y="24"/>
                        </a:cubicBezTo>
                        <a:cubicBezTo>
                          <a:pt x="169" y="20"/>
                          <a:pt x="102" y="0"/>
                          <a:pt x="69" y="12"/>
                        </a:cubicBezTo>
                        <a:cubicBezTo>
                          <a:pt x="36" y="24"/>
                          <a:pt x="25" y="58"/>
                          <a:pt x="15" y="96"/>
                        </a:cubicBezTo>
                        <a:cubicBezTo>
                          <a:pt x="5" y="134"/>
                          <a:pt x="10" y="200"/>
                          <a:pt x="9" y="240"/>
                        </a:cubicBezTo>
                        <a:cubicBezTo>
                          <a:pt x="8" y="280"/>
                          <a:pt x="0" y="312"/>
                          <a:pt x="9" y="336"/>
                        </a:cubicBezTo>
                        <a:cubicBezTo>
                          <a:pt x="18" y="360"/>
                          <a:pt x="38" y="376"/>
                          <a:pt x="63" y="384"/>
                        </a:cubicBezTo>
                        <a:cubicBezTo>
                          <a:pt x="88" y="392"/>
                          <a:pt x="119" y="392"/>
                          <a:pt x="159" y="3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100000">
                        <a:schemeClr val="accent1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596" name="Freeform 46"/>
                  <p:cNvSpPr>
                    <a:spLocks/>
                  </p:cNvSpPr>
                  <p:nvPr/>
                </p:nvSpPr>
                <p:spPr bwMode="auto">
                  <a:xfrm>
                    <a:off x="2910" y="1587"/>
                    <a:ext cx="1890" cy="849"/>
                  </a:xfrm>
                  <a:custGeom>
                    <a:avLst/>
                    <a:gdLst>
                      <a:gd name="T0" fmla="*/ 0 w 1890"/>
                      <a:gd name="T1" fmla="*/ 849 h 849"/>
                      <a:gd name="T2" fmla="*/ 120 w 1890"/>
                      <a:gd name="T3" fmla="*/ 525 h 849"/>
                      <a:gd name="T4" fmla="*/ 348 w 1890"/>
                      <a:gd name="T5" fmla="*/ 261 h 849"/>
                      <a:gd name="T6" fmla="*/ 690 w 1890"/>
                      <a:gd name="T7" fmla="*/ 73 h 849"/>
                      <a:gd name="T8" fmla="*/ 1116 w 1890"/>
                      <a:gd name="T9" fmla="*/ 21 h 849"/>
                      <a:gd name="T10" fmla="*/ 1572 w 1890"/>
                      <a:gd name="T11" fmla="*/ 201 h 849"/>
                      <a:gd name="T12" fmla="*/ 1890 w 1890"/>
                      <a:gd name="T13" fmla="*/ 553 h 849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1890"/>
                      <a:gd name="T22" fmla="*/ 0 h 849"/>
                      <a:gd name="T23" fmla="*/ 1890 w 1890"/>
                      <a:gd name="T24" fmla="*/ 849 h 849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1890" h="849">
                        <a:moveTo>
                          <a:pt x="0" y="849"/>
                        </a:moveTo>
                        <a:cubicBezTo>
                          <a:pt x="18" y="795"/>
                          <a:pt x="62" y="623"/>
                          <a:pt x="120" y="525"/>
                        </a:cubicBezTo>
                        <a:cubicBezTo>
                          <a:pt x="178" y="427"/>
                          <a:pt x="253" y="336"/>
                          <a:pt x="348" y="261"/>
                        </a:cubicBezTo>
                        <a:cubicBezTo>
                          <a:pt x="443" y="186"/>
                          <a:pt x="562" y="113"/>
                          <a:pt x="690" y="73"/>
                        </a:cubicBezTo>
                        <a:cubicBezTo>
                          <a:pt x="818" y="33"/>
                          <a:pt x="969" y="0"/>
                          <a:pt x="1116" y="21"/>
                        </a:cubicBezTo>
                        <a:cubicBezTo>
                          <a:pt x="1263" y="42"/>
                          <a:pt x="1443" y="112"/>
                          <a:pt x="1572" y="201"/>
                        </a:cubicBezTo>
                        <a:cubicBezTo>
                          <a:pt x="1701" y="290"/>
                          <a:pt x="1824" y="480"/>
                          <a:pt x="1890" y="553"/>
                        </a:cubicBezTo>
                      </a:path>
                    </a:pathLst>
                  </a:custGeom>
                  <a:noFill/>
                  <a:ln w="76200">
                    <a:solidFill>
                      <a:srgbClr val="3366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597" name="Freeform 47"/>
                  <p:cNvSpPr>
                    <a:spLocks/>
                  </p:cNvSpPr>
                  <p:nvPr/>
                </p:nvSpPr>
                <p:spPr bwMode="auto">
                  <a:xfrm>
                    <a:off x="1728" y="1104"/>
                    <a:ext cx="246" cy="40"/>
                  </a:xfrm>
                  <a:custGeom>
                    <a:avLst/>
                    <a:gdLst>
                      <a:gd name="T0" fmla="*/ 0 w 246"/>
                      <a:gd name="T1" fmla="*/ 0 h 40"/>
                      <a:gd name="T2" fmla="*/ 114 w 246"/>
                      <a:gd name="T3" fmla="*/ 36 h 40"/>
                      <a:gd name="T4" fmla="*/ 246 w 246"/>
                      <a:gd name="T5" fmla="*/ 24 h 40"/>
                      <a:gd name="T6" fmla="*/ 0 60000 65536"/>
                      <a:gd name="T7" fmla="*/ 0 60000 65536"/>
                      <a:gd name="T8" fmla="*/ 0 60000 65536"/>
                      <a:gd name="T9" fmla="*/ 0 w 246"/>
                      <a:gd name="T10" fmla="*/ 0 h 40"/>
                      <a:gd name="T11" fmla="*/ 246 w 246"/>
                      <a:gd name="T12" fmla="*/ 40 h 4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46" h="40">
                        <a:moveTo>
                          <a:pt x="0" y="0"/>
                        </a:moveTo>
                        <a:cubicBezTo>
                          <a:pt x="19" y="6"/>
                          <a:pt x="73" y="32"/>
                          <a:pt x="114" y="36"/>
                        </a:cubicBezTo>
                        <a:cubicBezTo>
                          <a:pt x="155" y="40"/>
                          <a:pt x="219" y="26"/>
                          <a:pt x="246" y="24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598" name="Freeform 48"/>
                  <p:cNvSpPr>
                    <a:spLocks/>
                  </p:cNvSpPr>
                  <p:nvPr/>
                </p:nvSpPr>
                <p:spPr bwMode="auto">
                  <a:xfrm>
                    <a:off x="1728" y="1054"/>
                    <a:ext cx="234" cy="62"/>
                  </a:xfrm>
                  <a:custGeom>
                    <a:avLst/>
                    <a:gdLst>
                      <a:gd name="T0" fmla="*/ 0 w 234"/>
                      <a:gd name="T1" fmla="*/ 50 h 62"/>
                      <a:gd name="T2" fmla="*/ 138 w 234"/>
                      <a:gd name="T3" fmla="*/ 2 h 62"/>
                      <a:gd name="T4" fmla="*/ 234 w 234"/>
                      <a:gd name="T5" fmla="*/ 62 h 62"/>
                      <a:gd name="T6" fmla="*/ 0 60000 65536"/>
                      <a:gd name="T7" fmla="*/ 0 60000 65536"/>
                      <a:gd name="T8" fmla="*/ 0 60000 65536"/>
                      <a:gd name="T9" fmla="*/ 0 w 234"/>
                      <a:gd name="T10" fmla="*/ 0 h 62"/>
                      <a:gd name="T11" fmla="*/ 234 w 234"/>
                      <a:gd name="T12" fmla="*/ 62 h 6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34" h="62">
                        <a:moveTo>
                          <a:pt x="0" y="50"/>
                        </a:moveTo>
                        <a:cubicBezTo>
                          <a:pt x="23" y="42"/>
                          <a:pt x="99" y="0"/>
                          <a:pt x="138" y="2"/>
                        </a:cubicBezTo>
                        <a:cubicBezTo>
                          <a:pt x="177" y="4"/>
                          <a:pt x="214" y="50"/>
                          <a:pt x="234" y="62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2575" name="Group 49"/>
                <p:cNvGrpSpPr>
                  <a:grpSpLocks/>
                </p:cNvGrpSpPr>
                <p:nvPr/>
              </p:nvGrpSpPr>
              <p:grpSpPr bwMode="auto">
                <a:xfrm>
                  <a:off x="7392" y="2256"/>
                  <a:ext cx="1104" cy="960"/>
                  <a:chOff x="6864" y="3168"/>
                  <a:chExt cx="1104" cy="960"/>
                </a:xfrm>
              </p:grpSpPr>
              <p:sp>
                <p:nvSpPr>
                  <p:cNvPr id="22577" name="Freeform 50"/>
                  <p:cNvSpPr>
                    <a:spLocks/>
                  </p:cNvSpPr>
                  <p:nvPr/>
                </p:nvSpPr>
                <p:spPr bwMode="auto">
                  <a:xfrm>
                    <a:off x="6899" y="3704"/>
                    <a:ext cx="205" cy="424"/>
                  </a:xfrm>
                  <a:custGeom>
                    <a:avLst/>
                    <a:gdLst>
                      <a:gd name="T0" fmla="*/ 7 w 245"/>
                      <a:gd name="T1" fmla="*/ 0 h 477"/>
                      <a:gd name="T2" fmla="*/ 27 w 245"/>
                      <a:gd name="T3" fmla="*/ 28 h 477"/>
                      <a:gd name="T4" fmla="*/ 18 w 245"/>
                      <a:gd name="T5" fmla="*/ 82 h 477"/>
                      <a:gd name="T6" fmla="*/ 3 w 245"/>
                      <a:gd name="T7" fmla="*/ 116 h 477"/>
                      <a:gd name="T8" fmla="*/ 8 w 245"/>
                      <a:gd name="T9" fmla="*/ 89 h 477"/>
                      <a:gd name="T10" fmla="*/ 13 w 245"/>
                      <a:gd name="T11" fmla="*/ 46 h 477"/>
                      <a:gd name="T12" fmla="*/ 8 w 245"/>
                      <a:gd name="T13" fmla="*/ 21 h 477"/>
                      <a:gd name="T14" fmla="*/ 3 w 245"/>
                      <a:gd name="T15" fmla="*/ 12 h 477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45"/>
                      <a:gd name="T25" fmla="*/ 0 h 477"/>
                      <a:gd name="T26" fmla="*/ 245 w 245"/>
                      <a:gd name="T27" fmla="*/ 477 h 477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45" h="477">
                        <a:moveTo>
                          <a:pt x="53" y="0"/>
                        </a:moveTo>
                        <a:cubicBezTo>
                          <a:pt x="82" y="19"/>
                          <a:pt x="213" y="56"/>
                          <a:pt x="229" y="112"/>
                        </a:cubicBezTo>
                        <a:cubicBezTo>
                          <a:pt x="245" y="168"/>
                          <a:pt x="185" y="276"/>
                          <a:pt x="149" y="336"/>
                        </a:cubicBezTo>
                        <a:cubicBezTo>
                          <a:pt x="113" y="396"/>
                          <a:pt x="26" y="467"/>
                          <a:pt x="13" y="472"/>
                        </a:cubicBezTo>
                        <a:cubicBezTo>
                          <a:pt x="0" y="477"/>
                          <a:pt x="53" y="416"/>
                          <a:pt x="69" y="368"/>
                        </a:cubicBezTo>
                        <a:cubicBezTo>
                          <a:pt x="85" y="320"/>
                          <a:pt x="110" y="231"/>
                          <a:pt x="109" y="184"/>
                        </a:cubicBezTo>
                        <a:cubicBezTo>
                          <a:pt x="108" y="137"/>
                          <a:pt x="76" y="111"/>
                          <a:pt x="61" y="88"/>
                        </a:cubicBezTo>
                        <a:cubicBezTo>
                          <a:pt x="46" y="65"/>
                          <a:pt x="29" y="56"/>
                          <a:pt x="21" y="48"/>
                        </a:cubicBezTo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578" name="Freeform 51"/>
                  <p:cNvSpPr>
                    <a:spLocks/>
                  </p:cNvSpPr>
                  <p:nvPr/>
                </p:nvSpPr>
                <p:spPr bwMode="auto">
                  <a:xfrm>
                    <a:off x="7104" y="3600"/>
                    <a:ext cx="192" cy="384"/>
                  </a:xfrm>
                  <a:custGeom>
                    <a:avLst/>
                    <a:gdLst>
                      <a:gd name="T0" fmla="*/ 3 w 245"/>
                      <a:gd name="T1" fmla="*/ 0 h 477"/>
                      <a:gd name="T2" fmla="*/ 13 w 245"/>
                      <a:gd name="T3" fmla="*/ 8 h 477"/>
                      <a:gd name="T4" fmla="*/ 8 w 245"/>
                      <a:gd name="T5" fmla="*/ 25 h 477"/>
                      <a:gd name="T6" fmla="*/ 2 w 245"/>
                      <a:gd name="T7" fmla="*/ 35 h 477"/>
                      <a:gd name="T8" fmla="*/ 4 w 245"/>
                      <a:gd name="T9" fmla="*/ 27 h 477"/>
                      <a:gd name="T10" fmla="*/ 6 w 245"/>
                      <a:gd name="T11" fmla="*/ 14 h 477"/>
                      <a:gd name="T12" fmla="*/ 3 w 245"/>
                      <a:gd name="T13" fmla="*/ 6 h 477"/>
                      <a:gd name="T14" fmla="*/ 2 w 245"/>
                      <a:gd name="T15" fmla="*/ 3 h 477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45"/>
                      <a:gd name="T25" fmla="*/ 0 h 477"/>
                      <a:gd name="T26" fmla="*/ 245 w 245"/>
                      <a:gd name="T27" fmla="*/ 477 h 477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45" h="477">
                        <a:moveTo>
                          <a:pt x="53" y="0"/>
                        </a:moveTo>
                        <a:cubicBezTo>
                          <a:pt x="82" y="19"/>
                          <a:pt x="213" y="56"/>
                          <a:pt x="229" y="112"/>
                        </a:cubicBezTo>
                        <a:cubicBezTo>
                          <a:pt x="245" y="168"/>
                          <a:pt x="185" y="276"/>
                          <a:pt x="149" y="336"/>
                        </a:cubicBezTo>
                        <a:cubicBezTo>
                          <a:pt x="113" y="396"/>
                          <a:pt x="26" y="467"/>
                          <a:pt x="13" y="472"/>
                        </a:cubicBezTo>
                        <a:cubicBezTo>
                          <a:pt x="0" y="477"/>
                          <a:pt x="53" y="416"/>
                          <a:pt x="69" y="368"/>
                        </a:cubicBezTo>
                        <a:cubicBezTo>
                          <a:pt x="85" y="320"/>
                          <a:pt x="110" y="231"/>
                          <a:pt x="109" y="184"/>
                        </a:cubicBezTo>
                        <a:cubicBezTo>
                          <a:pt x="108" y="137"/>
                          <a:pt x="76" y="111"/>
                          <a:pt x="61" y="88"/>
                        </a:cubicBezTo>
                        <a:cubicBezTo>
                          <a:pt x="46" y="65"/>
                          <a:pt x="29" y="56"/>
                          <a:pt x="21" y="48"/>
                        </a:cubicBezTo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579" name="Freeform 52"/>
                  <p:cNvSpPr>
                    <a:spLocks/>
                  </p:cNvSpPr>
                  <p:nvPr/>
                </p:nvSpPr>
                <p:spPr bwMode="auto">
                  <a:xfrm>
                    <a:off x="7296" y="3504"/>
                    <a:ext cx="192" cy="384"/>
                  </a:xfrm>
                  <a:custGeom>
                    <a:avLst/>
                    <a:gdLst>
                      <a:gd name="T0" fmla="*/ 3 w 245"/>
                      <a:gd name="T1" fmla="*/ 0 h 477"/>
                      <a:gd name="T2" fmla="*/ 13 w 245"/>
                      <a:gd name="T3" fmla="*/ 8 h 477"/>
                      <a:gd name="T4" fmla="*/ 8 w 245"/>
                      <a:gd name="T5" fmla="*/ 25 h 477"/>
                      <a:gd name="T6" fmla="*/ 2 w 245"/>
                      <a:gd name="T7" fmla="*/ 35 h 477"/>
                      <a:gd name="T8" fmla="*/ 4 w 245"/>
                      <a:gd name="T9" fmla="*/ 27 h 477"/>
                      <a:gd name="T10" fmla="*/ 6 w 245"/>
                      <a:gd name="T11" fmla="*/ 14 h 477"/>
                      <a:gd name="T12" fmla="*/ 3 w 245"/>
                      <a:gd name="T13" fmla="*/ 6 h 477"/>
                      <a:gd name="T14" fmla="*/ 2 w 245"/>
                      <a:gd name="T15" fmla="*/ 3 h 477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45"/>
                      <a:gd name="T25" fmla="*/ 0 h 477"/>
                      <a:gd name="T26" fmla="*/ 245 w 245"/>
                      <a:gd name="T27" fmla="*/ 477 h 477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45" h="477">
                        <a:moveTo>
                          <a:pt x="53" y="0"/>
                        </a:moveTo>
                        <a:cubicBezTo>
                          <a:pt x="82" y="19"/>
                          <a:pt x="213" y="56"/>
                          <a:pt x="229" y="112"/>
                        </a:cubicBezTo>
                        <a:cubicBezTo>
                          <a:pt x="245" y="168"/>
                          <a:pt x="185" y="276"/>
                          <a:pt x="149" y="336"/>
                        </a:cubicBezTo>
                        <a:cubicBezTo>
                          <a:pt x="113" y="396"/>
                          <a:pt x="26" y="467"/>
                          <a:pt x="13" y="472"/>
                        </a:cubicBezTo>
                        <a:cubicBezTo>
                          <a:pt x="0" y="477"/>
                          <a:pt x="53" y="416"/>
                          <a:pt x="69" y="368"/>
                        </a:cubicBezTo>
                        <a:cubicBezTo>
                          <a:pt x="85" y="320"/>
                          <a:pt x="110" y="231"/>
                          <a:pt x="109" y="184"/>
                        </a:cubicBezTo>
                        <a:cubicBezTo>
                          <a:pt x="108" y="137"/>
                          <a:pt x="76" y="111"/>
                          <a:pt x="61" y="88"/>
                        </a:cubicBezTo>
                        <a:cubicBezTo>
                          <a:pt x="46" y="65"/>
                          <a:pt x="29" y="56"/>
                          <a:pt x="21" y="48"/>
                        </a:cubicBezTo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580" name="Freeform 53"/>
                  <p:cNvSpPr>
                    <a:spLocks/>
                  </p:cNvSpPr>
                  <p:nvPr/>
                </p:nvSpPr>
                <p:spPr bwMode="auto">
                  <a:xfrm>
                    <a:off x="7488" y="3408"/>
                    <a:ext cx="144" cy="384"/>
                  </a:xfrm>
                  <a:custGeom>
                    <a:avLst/>
                    <a:gdLst>
                      <a:gd name="T0" fmla="*/ 1 w 245"/>
                      <a:gd name="T1" fmla="*/ 0 h 477"/>
                      <a:gd name="T2" fmla="*/ 1 w 245"/>
                      <a:gd name="T3" fmla="*/ 8 h 477"/>
                      <a:gd name="T4" fmla="*/ 1 w 245"/>
                      <a:gd name="T5" fmla="*/ 25 h 477"/>
                      <a:gd name="T6" fmla="*/ 1 w 245"/>
                      <a:gd name="T7" fmla="*/ 35 h 477"/>
                      <a:gd name="T8" fmla="*/ 1 w 245"/>
                      <a:gd name="T9" fmla="*/ 27 h 477"/>
                      <a:gd name="T10" fmla="*/ 1 w 245"/>
                      <a:gd name="T11" fmla="*/ 14 h 477"/>
                      <a:gd name="T12" fmla="*/ 1 w 245"/>
                      <a:gd name="T13" fmla="*/ 6 h 477"/>
                      <a:gd name="T14" fmla="*/ 1 w 245"/>
                      <a:gd name="T15" fmla="*/ 3 h 477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45"/>
                      <a:gd name="T25" fmla="*/ 0 h 477"/>
                      <a:gd name="T26" fmla="*/ 245 w 245"/>
                      <a:gd name="T27" fmla="*/ 477 h 477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45" h="477">
                        <a:moveTo>
                          <a:pt x="53" y="0"/>
                        </a:moveTo>
                        <a:cubicBezTo>
                          <a:pt x="82" y="19"/>
                          <a:pt x="213" y="56"/>
                          <a:pt x="229" y="112"/>
                        </a:cubicBezTo>
                        <a:cubicBezTo>
                          <a:pt x="245" y="168"/>
                          <a:pt x="185" y="276"/>
                          <a:pt x="149" y="336"/>
                        </a:cubicBezTo>
                        <a:cubicBezTo>
                          <a:pt x="113" y="396"/>
                          <a:pt x="26" y="467"/>
                          <a:pt x="13" y="472"/>
                        </a:cubicBezTo>
                        <a:cubicBezTo>
                          <a:pt x="0" y="477"/>
                          <a:pt x="53" y="416"/>
                          <a:pt x="69" y="368"/>
                        </a:cubicBezTo>
                        <a:cubicBezTo>
                          <a:pt x="85" y="320"/>
                          <a:pt x="110" y="231"/>
                          <a:pt x="109" y="184"/>
                        </a:cubicBezTo>
                        <a:cubicBezTo>
                          <a:pt x="108" y="137"/>
                          <a:pt x="76" y="111"/>
                          <a:pt x="61" y="88"/>
                        </a:cubicBezTo>
                        <a:cubicBezTo>
                          <a:pt x="46" y="65"/>
                          <a:pt x="29" y="56"/>
                          <a:pt x="21" y="48"/>
                        </a:cubicBezTo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581" name="Freeform 54"/>
                  <p:cNvSpPr>
                    <a:spLocks/>
                  </p:cNvSpPr>
                  <p:nvPr/>
                </p:nvSpPr>
                <p:spPr bwMode="auto">
                  <a:xfrm>
                    <a:off x="7632" y="3312"/>
                    <a:ext cx="192" cy="384"/>
                  </a:xfrm>
                  <a:custGeom>
                    <a:avLst/>
                    <a:gdLst>
                      <a:gd name="T0" fmla="*/ 3 w 245"/>
                      <a:gd name="T1" fmla="*/ 0 h 477"/>
                      <a:gd name="T2" fmla="*/ 13 w 245"/>
                      <a:gd name="T3" fmla="*/ 8 h 477"/>
                      <a:gd name="T4" fmla="*/ 8 w 245"/>
                      <a:gd name="T5" fmla="*/ 25 h 477"/>
                      <a:gd name="T6" fmla="*/ 2 w 245"/>
                      <a:gd name="T7" fmla="*/ 35 h 477"/>
                      <a:gd name="T8" fmla="*/ 4 w 245"/>
                      <a:gd name="T9" fmla="*/ 27 h 477"/>
                      <a:gd name="T10" fmla="*/ 6 w 245"/>
                      <a:gd name="T11" fmla="*/ 14 h 477"/>
                      <a:gd name="T12" fmla="*/ 3 w 245"/>
                      <a:gd name="T13" fmla="*/ 6 h 477"/>
                      <a:gd name="T14" fmla="*/ 2 w 245"/>
                      <a:gd name="T15" fmla="*/ 3 h 477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45"/>
                      <a:gd name="T25" fmla="*/ 0 h 477"/>
                      <a:gd name="T26" fmla="*/ 245 w 245"/>
                      <a:gd name="T27" fmla="*/ 477 h 477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45" h="477">
                        <a:moveTo>
                          <a:pt x="53" y="0"/>
                        </a:moveTo>
                        <a:cubicBezTo>
                          <a:pt x="82" y="19"/>
                          <a:pt x="213" y="56"/>
                          <a:pt x="229" y="112"/>
                        </a:cubicBezTo>
                        <a:cubicBezTo>
                          <a:pt x="245" y="168"/>
                          <a:pt x="185" y="276"/>
                          <a:pt x="149" y="336"/>
                        </a:cubicBezTo>
                        <a:cubicBezTo>
                          <a:pt x="113" y="396"/>
                          <a:pt x="26" y="467"/>
                          <a:pt x="13" y="472"/>
                        </a:cubicBezTo>
                        <a:cubicBezTo>
                          <a:pt x="0" y="477"/>
                          <a:pt x="53" y="416"/>
                          <a:pt x="69" y="368"/>
                        </a:cubicBezTo>
                        <a:cubicBezTo>
                          <a:pt x="85" y="320"/>
                          <a:pt x="110" y="231"/>
                          <a:pt x="109" y="184"/>
                        </a:cubicBezTo>
                        <a:cubicBezTo>
                          <a:pt x="108" y="137"/>
                          <a:pt x="76" y="111"/>
                          <a:pt x="61" y="88"/>
                        </a:cubicBezTo>
                        <a:cubicBezTo>
                          <a:pt x="46" y="65"/>
                          <a:pt x="29" y="56"/>
                          <a:pt x="21" y="48"/>
                        </a:cubicBezTo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582" name="Freeform 55"/>
                  <p:cNvSpPr>
                    <a:spLocks/>
                  </p:cNvSpPr>
                  <p:nvPr/>
                </p:nvSpPr>
                <p:spPr bwMode="auto">
                  <a:xfrm>
                    <a:off x="7824" y="3216"/>
                    <a:ext cx="144" cy="384"/>
                  </a:xfrm>
                  <a:custGeom>
                    <a:avLst/>
                    <a:gdLst>
                      <a:gd name="T0" fmla="*/ 1 w 245"/>
                      <a:gd name="T1" fmla="*/ 0 h 477"/>
                      <a:gd name="T2" fmla="*/ 1 w 245"/>
                      <a:gd name="T3" fmla="*/ 8 h 477"/>
                      <a:gd name="T4" fmla="*/ 1 w 245"/>
                      <a:gd name="T5" fmla="*/ 25 h 477"/>
                      <a:gd name="T6" fmla="*/ 1 w 245"/>
                      <a:gd name="T7" fmla="*/ 35 h 477"/>
                      <a:gd name="T8" fmla="*/ 1 w 245"/>
                      <a:gd name="T9" fmla="*/ 27 h 477"/>
                      <a:gd name="T10" fmla="*/ 1 w 245"/>
                      <a:gd name="T11" fmla="*/ 14 h 477"/>
                      <a:gd name="T12" fmla="*/ 1 w 245"/>
                      <a:gd name="T13" fmla="*/ 6 h 477"/>
                      <a:gd name="T14" fmla="*/ 1 w 245"/>
                      <a:gd name="T15" fmla="*/ 3 h 477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45"/>
                      <a:gd name="T25" fmla="*/ 0 h 477"/>
                      <a:gd name="T26" fmla="*/ 245 w 245"/>
                      <a:gd name="T27" fmla="*/ 477 h 477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45" h="477">
                        <a:moveTo>
                          <a:pt x="53" y="0"/>
                        </a:moveTo>
                        <a:cubicBezTo>
                          <a:pt x="82" y="19"/>
                          <a:pt x="213" y="56"/>
                          <a:pt x="229" y="112"/>
                        </a:cubicBezTo>
                        <a:cubicBezTo>
                          <a:pt x="245" y="168"/>
                          <a:pt x="185" y="276"/>
                          <a:pt x="149" y="336"/>
                        </a:cubicBezTo>
                        <a:cubicBezTo>
                          <a:pt x="113" y="396"/>
                          <a:pt x="26" y="467"/>
                          <a:pt x="13" y="472"/>
                        </a:cubicBezTo>
                        <a:cubicBezTo>
                          <a:pt x="0" y="477"/>
                          <a:pt x="53" y="416"/>
                          <a:pt x="69" y="368"/>
                        </a:cubicBezTo>
                        <a:cubicBezTo>
                          <a:pt x="85" y="320"/>
                          <a:pt x="110" y="231"/>
                          <a:pt x="109" y="184"/>
                        </a:cubicBezTo>
                        <a:cubicBezTo>
                          <a:pt x="108" y="137"/>
                          <a:pt x="76" y="111"/>
                          <a:pt x="61" y="88"/>
                        </a:cubicBezTo>
                        <a:cubicBezTo>
                          <a:pt x="46" y="65"/>
                          <a:pt x="29" y="56"/>
                          <a:pt x="21" y="48"/>
                        </a:cubicBezTo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583" name="Freeform 56"/>
                  <p:cNvSpPr>
                    <a:spLocks/>
                  </p:cNvSpPr>
                  <p:nvPr/>
                </p:nvSpPr>
                <p:spPr bwMode="auto">
                  <a:xfrm>
                    <a:off x="6864" y="3168"/>
                    <a:ext cx="1104" cy="624"/>
                  </a:xfrm>
                  <a:custGeom>
                    <a:avLst/>
                    <a:gdLst>
                      <a:gd name="T0" fmla="*/ 0 w 1104"/>
                      <a:gd name="T1" fmla="*/ 480 h 624"/>
                      <a:gd name="T2" fmla="*/ 1104 w 1104"/>
                      <a:gd name="T3" fmla="*/ 0 h 624"/>
                      <a:gd name="T4" fmla="*/ 1056 w 1104"/>
                      <a:gd name="T5" fmla="*/ 96 h 624"/>
                      <a:gd name="T6" fmla="*/ 0 w 1104"/>
                      <a:gd name="T7" fmla="*/ 624 h 624"/>
                      <a:gd name="T8" fmla="*/ 0 w 1104"/>
                      <a:gd name="T9" fmla="*/ 480 h 62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104"/>
                      <a:gd name="T16" fmla="*/ 0 h 624"/>
                      <a:gd name="T17" fmla="*/ 1104 w 1104"/>
                      <a:gd name="T18" fmla="*/ 624 h 62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104" h="624">
                        <a:moveTo>
                          <a:pt x="0" y="480"/>
                        </a:moveTo>
                        <a:lnTo>
                          <a:pt x="1104" y="0"/>
                        </a:lnTo>
                        <a:lnTo>
                          <a:pt x="1056" y="96"/>
                        </a:lnTo>
                        <a:lnTo>
                          <a:pt x="0" y="624"/>
                        </a:lnTo>
                        <a:lnTo>
                          <a:pt x="0" y="480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2576" name="Freeform 57"/>
                <p:cNvSpPr>
                  <a:spLocks/>
                </p:cNvSpPr>
                <p:nvPr/>
              </p:nvSpPr>
              <p:spPr bwMode="auto">
                <a:xfrm>
                  <a:off x="7488" y="2360"/>
                  <a:ext cx="760" cy="272"/>
                </a:xfrm>
                <a:custGeom>
                  <a:avLst/>
                  <a:gdLst>
                    <a:gd name="T0" fmla="*/ 48 w 760"/>
                    <a:gd name="T1" fmla="*/ 136 h 272"/>
                    <a:gd name="T2" fmla="*/ 760 w 760"/>
                    <a:gd name="T3" fmla="*/ 0 h 272"/>
                    <a:gd name="T4" fmla="*/ 432 w 760"/>
                    <a:gd name="T5" fmla="*/ 136 h 272"/>
                    <a:gd name="T6" fmla="*/ 0 w 760"/>
                    <a:gd name="T7" fmla="*/ 136 h 272"/>
                    <a:gd name="T8" fmla="*/ 200 w 760"/>
                    <a:gd name="T9" fmla="*/ 272 h 272"/>
                    <a:gd name="T10" fmla="*/ 480 w 760"/>
                    <a:gd name="T11" fmla="*/ 136 h 27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760"/>
                    <a:gd name="T19" fmla="*/ 0 h 272"/>
                    <a:gd name="T20" fmla="*/ 760 w 760"/>
                    <a:gd name="T21" fmla="*/ 272 h 27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760" h="272">
                      <a:moveTo>
                        <a:pt x="48" y="136"/>
                      </a:moveTo>
                      <a:lnTo>
                        <a:pt x="760" y="0"/>
                      </a:lnTo>
                      <a:lnTo>
                        <a:pt x="432" y="136"/>
                      </a:lnTo>
                      <a:lnTo>
                        <a:pt x="0" y="136"/>
                      </a:lnTo>
                      <a:lnTo>
                        <a:pt x="200" y="272"/>
                      </a:lnTo>
                      <a:lnTo>
                        <a:pt x="480" y="13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22548" name="Group 58"/>
            <p:cNvGrpSpPr>
              <a:grpSpLocks/>
            </p:cNvGrpSpPr>
            <p:nvPr/>
          </p:nvGrpSpPr>
          <p:grpSpPr bwMode="auto">
            <a:xfrm flipH="1">
              <a:off x="-1331" y="2400"/>
              <a:ext cx="688" cy="687"/>
              <a:chOff x="2880" y="2016"/>
              <a:chExt cx="2016" cy="2016"/>
            </a:xfrm>
          </p:grpSpPr>
          <p:sp>
            <p:nvSpPr>
              <p:cNvPr id="22561" name="Oval 59"/>
              <p:cNvSpPr>
                <a:spLocks noChangeArrowheads="1"/>
              </p:cNvSpPr>
              <p:nvPr/>
            </p:nvSpPr>
            <p:spPr bwMode="auto">
              <a:xfrm>
                <a:off x="2880" y="2016"/>
                <a:ext cx="2016" cy="2016"/>
              </a:xfrm>
              <a:prstGeom prst="ellipse">
                <a:avLst/>
              </a:prstGeom>
              <a:gradFill rotWithShape="1">
                <a:gsLst>
                  <a:gs pos="0">
                    <a:srgbClr val="C0C0C0"/>
                  </a:gs>
                  <a:gs pos="100000">
                    <a:schemeClr val="tx2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62" name="Oval 60"/>
              <p:cNvSpPr>
                <a:spLocks noChangeArrowheads="1"/>
              </p:cNvSpPr>
              <p:nvPr/>
            </p:nvSpPr>
            <p:spPr bwMode="auto">
              <a:xfrm>
                <a:off x="3224" y="2359"/>
                <a:ext cx="1328" cy="1329"/>
              </a:xfrm>
              <a:prstGeom prst="ellipse">
                <a:avLst/>
              </a:pr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ru-RU">
                  <a:solidFill>
                    <a:srgbClr val="0033CC"/>
                  </a:solidFill>
                </a:endParaRPr>
              </a:p>
            </p:txBody>
          </p:sp>
          <p:sp>
            <p:nvSpPr>
              <p:cNvPr id="22563" name="Oval 61"/>
              <p:cNvSpPr>
                <a:spLocks noChangeArrowheads="1"/>
              </p:cNvSpPr>
              <p:nvPr/>
            </p:nvSpPr>
            <p:spPr bwMode="auto">
              <a:xfrm>
                <a:off x="3323" y="2458"/>
                <a:ext cx="1130" cy="1131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64" name="Oval 62"/>
              <p:cNvSpPr>
                <a:spLocks noChangeArrowheads="1"/>
              </p:cNvSpPr>
              <p:nvPr/>
            </p:nvSpPr>
            <p:spPr bwMode="auto">
              <a:xfrm>
                <a:off x="3863" y="2507"/>
                <a:ext cx="50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65" name="Oval 63"/>
              <p:cNvSpPr>
                <a:spLocks noChangeArrowheads="1"/>
              </p:cNvSpPr>
              <p:nvPr/>
            </p:nvSpPr>
            <p:spPr bwMode="auto">
              <a:xfrm>
                <a:off x="4355" y="3048"/>
                <a:ext cx="49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66" name="Oval 64"/>
              <p:cNvSpPr>
                <a:spLocks noChangeArrowheads="1"/>
              </p:cNvSpPr>
              <p:nvPr/>
            </p:nvSpPr>
            <p:spPr bwMode="auto">
              <a:xfrm>
                <a:off x="3863" y="3491"/>
                <a:ext cx="50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67" name="Oval 65"/>
              <p:cNvSpPr>
                <a:spLocks noChangeArrowheads="1"/>
              </p:cNvSpPr>
              <p:nvPr/>
            </p:nvSpPr>
            <p:spPr bwMode="auto">
              <a:xfrm>
                <a:off x="3372" y="3048"/>
                <a:ext cx="49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68" name="Oval 66"/>
              <p:cNvSpPr>
                <a:spLocks noChangeArrowheads="1"/>
              </p:cNvSpPr>
              <p:nvPr/>
            </p:nvSpPr>
            <p:spPr bwMode="auto">
              <a:xfrm>
                <a:off x="4208" y="2704"/>
                <a:ext cx="49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69" name="Oval 67"/>
              <p:cNvSpPr>
                <a:spLocks noChangeArrowheads="1"/>
              </p:cNvSpPr>
              <p:nvPr/>
            </p:nvSpPr>
            <p:spPr bwMode="auto">
              <a:xfrm>
                <a:off x="3519" y="3343"/>
                <a:ext cx="49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70" name="Oval 68"/>
              <p:cNvSpPr>
                <a:spLocks noChangeArrowheads="1"/>
              </p:cNvSpPr>
              <p:nvPr/>
            </p:nvSpPr>
            <p:spPr bwMode="auto">
              <a:xfrm>
                <a:off x="3519" y="2704"/>
                <a:ext cx="49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71" name="Oval 69"/>
              <p:cNvSpPr>
                <a:spLocks noChangeArrowheads="1"/>
              </p:cNvSpPr>
              <p:nvPr/>
            </p:nvSpPr>
            <p:spPr bwMode="auto">
              <a:xfrm>
                <a:off x="4208" y="3343"/>
                <a:ext cx="49" cy="4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2549" name="Group 70"/>
            <p:cNvGrpSpPr>
              <a:grpSpLocks/>
            </p:cNvGrpSpPr>
            <p:nvPr/>
          </p:nvGrpSpPr>
          <p:grpSpPr bwMode="auto">
            <a:xfrm flipH="1">
              <a:off x="-307" y="2680"/>
              <a:ext cx="344" cy="344"/>
              <a:chOff x="4512" y="3648"/>
              <a:chExt cx="344" cy="344"/>
            </a:xfrm>
          </p:grpSpPr>
          <p:sp>
            <p:nvSpPr>
              <p:cNvPr id="22550" name="Oval 71"/>
              <p:cNvSpPr>
                <a:spLocks noChangeArrowheads="1"/>
              </p:cNvSpPr>
              <p:nvPr/>
            </p:nvSpPr>
            <p:spPr bwMode="auto">
              <a:xfrm>
                <a:off x="4512" y="3648"/>
                <a:ext cx="344" cy="344"/>
              </a:xfrm>
              <a:prstGeom prst="ellipse">
                <a:avLst/>
              </a:prstGeom>
              <a:gradFill rotWithShape="1">
                <a:gsLst>
                  <a:gs pos="0">
                    <a:srgbClr val="DDDDDD"/>
                  </a:gs>
                  <a:gs pos="100000">
                    <a:schemeClr val="tx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408" name="Oval 72"/>
              <p:cNvSpPr>
                <a:spLocks noChangeArrowheads="1"/>
              </p:cNvSpPr>
              <p:nvPr/>
            </p:nvSpPr>
            <p:spPr bwMode="auto">
              <a:xfrm>
                <a:off x="4577" y="3714"/>
                <a:ext cx="213" cy="213"/>
              </a:xfrm>
              <a:prstGeom prst="ellipse">
                <a:avLst/>
              </a:prstGeom>
              <a:gradFill rotWithShape="1">
                <a:gsLst>
                  <a:gs pos="0">
                    <a:schemeClr val="tx1">
                      <a:gamma/>
                      <a:tint val="0"/>
                      <a:invGamma/>
                    </a:schemeClr>
                  </a:gs>
                  <a:gs pos="100000">
                    <a:schemeClr val="tx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552" name="Oval 73"/>
              <p:cNvSpPr>
                <a:spLocks noChangeArrowheads="1"/>
              </p:cNvSpPr>
              <p:nvPr/>
            </p:nvSpPr>
            <p:spPr bwMode="auto">
              <a:xfrm>
                <a:off x="4659" y="3795"/>
                <a:ext cx="50" cy="5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53" name="Oval 74"/>
              <p:cNvSpPr>
                <a:spLocks noChangeArrowheads="1"/>
              </p:cNvSpPr>
              <p:nvPr/>
            </p:nvSpPr>
            <p:spPr bwMode="auto">
              <a:xfrm>
                <a:off x="4636" y="3724"/>
                <a:ext cx="20" cy="2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54" name="Oval 75"/>
              <p:cNvSpPr>
                <a:spLocks noChangeArrowheads="1"/>
              </p:cNvSpPr>
              <p:nvPr/>
            </p:nvSpPr>
            <p:spPr bwMode="auto">
              <a:xfrm>
                <a:off x="4752" y="3772"/>
                <a:ext cx="20" cy="2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55" name="Oval 76"/>
              <p:cNvSpPr>
                <a:spLocks noChangeArrowheads="1"/>
              </p:cNvSpPr>
              <p:nvPr/>
            </p:nvSpPr>
            <p:spPr bwMode="auto">
              <a:xfrm>
                <a:off x="4732" y="3888"/>
                <a:ext cx="20" cy="2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56" name="Oval 77"/>
              <p:cNvSpPr>
                <a:spLocks noChangeArrowheads="1"/>
              </p:cNvSpPr>
              <p:nvPr/>
            </p:nvSpPr>
            <p:spPr bwMode="auto">
              <a:xfrm>
                <a:off x="4588" y="3840"/>
                <a:ext cx="20" cy="2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57" name="Oval 78"/>
              <p:cNvSpPr>
                <a:spLocks noChangeArrowheads="1"/>
              </p:cNvSpPr>
              <p:nvPr/>
            </p:nvSpPr>
            <p:spPr bwMode="auto">
              <a:xfrm>
                <a:off x="4704" y="3744"/>
                <a:ext cx="13" cy="1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58" name="Oval 79"/>
              <p:cNvSpPr>
                <a:spLocks noChangeArrowheads="1"/>
              </p:cNvSpPr>
              <p:nvPr/>
            </p:nvSpPr>
            <p:spPr bwMode="auto">
              <a:xfrm>
                <a:off x="4608" y="3792"/>
                <a:ext cx="13" cy="1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59" name="Oval 80"/>
              <p:cNvSpPr>
                <a:spLocks noChangeArrowheads="1"/>
              </p:cNvSpPr>
              <p:nvPr/>
            </p:nvSpPr>
            <p:spPr bwMode="auto">
              <a:xfrm>
                <a:off x="4656" y="3888"/>
                <a:ext cx="13" cy="1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60" name="Oval 81"/>
              <p:cNvSpPr>
                <a:spLocks noChangeArrowheads="1"/>
              </p:cNvSpPr>
              <p:nvPr/>
            </p:nvSpPr>
            <p:spPr bwMode="auto">
              <a:xfrm>
                <a:off x="4752" y="3840"/>
                <a:ext cx="13" cy="1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4419" name="Text Box 83"/>
          <p:cNvSpPr txBox="1">
            <a:spLocks noChangeArrowheads="1"/>
          </p:cNvSpPr>
          <p:nvPr/>
        </p:nvSpPr>
        <p:spPr bwMode="auto">
          <a:xfrm>
            <a:off x="3124200" y="1524000"/>
            <a:ext cx="48603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</a:p>
        </p:txBody>
      </p:sp>
      <p:sp>
        <p:nvSpPr>
          <p:cNvPr id="14420" name="Line 84"/>
          <p:cNvSpPr>
            <a:spLocks noChangeShapeType="1"/>
          </p:cNvSpPr>
          <p:nvPr/>
        </p:nvSpPr>
        <p:spPr bwMode="auto">
          <a:xfrm>
            <a:off x="3657600" y="47244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421" name="Text Box 85"/>
          <p:cNvSpPr txBox="1">
            <a:spLocks noChangeArrowheads="1"/>
          </p:cNvSpPr>
          <p:nvPr/>
        </p:nvSpPr>
        <p:spPr bwMode="auto">
          <a:xfrm>
            <a:off x="2362200" y="1524000"/>
            <a:ext cx="48603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</a:p>
        </p:txBody>
      </p:sp>
      <p:sp>
        <p:nvSpPr>
          <p:cNvPr id="14422" name="Text Box 86"/>
          <p:cNvSpPr txBox="1">
            <a:spLocks noChangeArrowheads="1"/>
          </p:cNvSpPr>
          <p:nvPr/>
        </p:nvSpPr>
        <p:spPr bwMode="auto">
          <a:xfrm>
            <a:off x="3886200" y="1524000"/>
            <a:ext cx="48603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6</a:t>
            </a:r>
          </a:p>
        </p:txBody>
      </p:sp>
      <p:sp>
        <p:nvSpPr>
          <p:cNvPr id="14423" name="Text Box 87"/>
          <p:cNvSpPr txBox="1">
            <a:spLocks noChangeArrowheads="1"/>
          </p:cNvSpPr>
          <p:nvPr/>
        </p:nvSpPr>
        <p:spPr bwMode="auto">
          <a:xfrm>
            <a:off x="4714875" y="1571625"/>
            <a:ext cx="48603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</a:p>
        </p:txBody>
      </p:sp>
      <p:sp>
        <p:nvSpPr>
          <p:cNvPr id="14424" name="Text Box 88"/>
          <p:cNvSpPr txBox="1">
            <a:spLocks noChangeArrowheads="1"/>
          </p:cNvSpPr>
          <p:nvPr/>
        </p:nvSpPr>
        <p:spPr bwMode="auto">
          <a:xfrm>
            <a:off x="228600" y="2667000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1">
                <a:solidFill>
                  <a:schemeClr val="accent6"/>
                </a:solidFill>
              </a:rPr>
              <a:t>Знаменатель</a:t>
            </a:r>
          </a:p>
        </p:txBody>
      </p:sp>
      <p:sp>
        <p:nvSpPr>
          <p:cNvPr id="14425" name="Text Box 89"/>
          <p:cNvSpPr txBox="1">
            <a:spLocks noChangeArrowheads="1"/>
          </p:cNvSpPr>
          <p:nvPr/>
        </p:nvSpPr>
        <p:spPr bwMode="auto">
          <a:xfrm>
            <a:off x="2362200" y="2438400"/>
            <a:ext cx="48603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</a:p>
        </p:txBody>
      </p:sp>
      <p:sp>
        <p:nvSpPr>
          <p:cNvPr id="14426" name="Text Box 90"/>
          <p:cNvSpPr txBox="1">
            <a:spLocks noChangeArrowheads="1"/>
          </p:cNvSpPr>
          <p:nvPr/>
        </p:nvSpPr>
        <p:spPr bwMode="auto">
          <a:xfrm>
            <a:off x="3143250" y="2438400"/>
            <a:ext cx="447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  <p:sp>
        <p:nvSpPr>
          <p:cNvPr id="14427" name="Text Box 91"/>
          <p:cNvSpPr txBox="1">
            <a:spLocks noChangeArrowheads="1"/>
          </p:cNvSpPr>
          <p:nvPr/>
        </p:nvSpPr>
        <p:spPr bwMode="auto">
          <a:xfrm>
            <a:off x="3886200" y="2438400"/>
            <a:ext cx="48603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14428" name="Text Box 92"/>
          <p:cNvSpPr txBox="1">
            <a:spLocks noChangeArrowheads="1"/>
          </p:cNvSpPr>
          <p:nvPr/>
        </p:nvSpPr>
        <p:spPr bwMode="auto">
          <a:xfrm>
            <a:off x="4724400" y="2438400"/>
            <a:ext cx="48603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6</a:t>
            </a:r>
          </a:p>
        </p:txBody>
      </p:sp>
      <p:sp>
        <p:nvSpPr>
          <p:cNvPr id="22545" name="AutoShape 9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05800" y="6096000"/>
            <a:ext cx="533400" cy="53340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FFFF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430" name="Text Box 94"/>
          <p:cNvSpPr txBox="1">
            <a:spLocks noChangeArrowheads="1"/>
          </p:cNvSpPr>
          <p:nvPr/>
        </p:nvSpPr>
        <p:spPr bwMode="auto">
          <a:xfrm>
            <a:off x="571500" y="609600"/>
            <a:ext cx="8001000" cy="584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Какую   часть   поля   вспахал   </a:t>
            </a:r>
            <a:r>
              <a:rPr lang="ru-RU" sz="32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Доль</a:t>
            </a:r>
            <a:r>
              <a:rPr lang="ru-RU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32155370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556E-17 -4.44444E-6 L 0.95 -4.44444E-6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4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4444E-6 -7.40741E-7 L 0.05676 0.35857 " pathEditMode="relative" ptsTypes="AA">
                                      <p:cBhvr>
                                        <p:cTn id="18" dur="2000" fill="hold"/>
                                        <p:tgtEl>
                                          <p:spTgt spid="144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14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4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1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44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144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2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44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 nodeType="clickPar">
                      <p:stCondLst>
                        <p:cond delay="0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0" fill="hold"/>
                                        <p:tgtEl>
                                          <p:spTgt spid="144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2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44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500" fill="hold"/>
                                        <p:tgtEl>
                                          <p:spTgt spid="144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2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44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 nodeType="clickPar">
                      <p:stCondLst>
                        <p:cond delay="0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500" fill="hold"/>
                                        <p:tgtEl>
                                          <p:spTgt spid="144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2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44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 nodeType="clickPar">
                      <p:stCondLst>
                        <p:cond delay="0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5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2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44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5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27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44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 nodeType="clickPar">
                      <p:stCondLst>
                        <p:cond delay="0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96296E-6 L -0.11719 0.33773 " pathEditMode="relative" rAng="0" ptsTypes="AA">
                                      <p:cBhvr>
                                        <p:cTn id="71" dur="500" fill="hold"/>
                                        <p:tgtEl>
                                          <p:spTgt spid="144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0" y="16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28"/>
                  </p:tgtEl>
                </p:cond>
              </p:nextCondLst>
            </p:seq>
          </p:childTnLst>
        </p:cTn>
      </p:par>
    </p:tnLst>
    <p:bldLst>
      <p:bldP spid="14341" grpId="0" animBg="1"/>
      <p:bldP spid="14419" grpId="0"/>
      <p:bldP spid="14420" grpId="0" animBg="1"/>
      <p:bldP spid="14421" grpId="0"/>
      <p:bldP spid="14422" grpId="0"/>
      <p:bldP spid="14423" grpId="0"/>
      <p:bldP spid="14424" grpId="0"/>
      <p:bldP spid="14425" grpId="0"/>
      <p:bldP spid="14425" grpId="1"/>
      <p:bldP spid="14426" grpId="0"/>
      <p:bldP spid="14426" grpId="1"/>
      <p:bldP spid="14427" grpId="0"/>
      <p:bldP spid="14427" grpId="1"/>
      <p:bldP spid="14428" grpId="0"/>
      <p:bldP spid="1442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4151" name="Object 151"/>
          <p:cNvGraphicFramePr>
            <a:graphicFrameLocks noChangeAspect="1"/>
          </p:cNvGraphicFramePr>
          <p:nvPr/>
        </p:nvGraphicFramePr>
        <p:xfrm>
          <a:off x="6230938" y="234950"/>
          <a:ext cx="750887" cy="145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Формула" r:id="rId4" imgW="203040" imgH="393480" progId="Equation.3">
                  <p:embed/>
                </p:oleObj>
              </mc:Choice>
              <mc:Fallback>
                <p:oleObj name="Формула" r:id="rId4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0938" y="234950"/>
                        <a:ext cx="750887" cy="14557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4152" name="Object 152"/>
          <p:cNvGraphicFramePr>
            <a:graphicFrameLocks noChangeAspect="1"/>
          </p:cNvGraphicFramePr>
          <p:nvPr/>
        </p:nvGraphicFramePr>
        <p:xfrm>
          <a:off x="7302500" y="222250"/>
          <a:ext cx="584200" cy="150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Формула" r:id="rId6" imgW="152280" imgH="393480" progId="Equation.3">
                  <p:embed/>
                </p:oleObj>
              </mc:Choice>
              <mc:Fallback>
                <p:oleObj name="Формула" r:id="rId6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00" y="222250"/>
                        <a:ext cx="584200" cy="15097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4154" name="Object 154"/>
          <p:cNvGraphicFramePr>
            <a:graphicFrameLocks noChangeAspect="1"/>
          </p:cNvGraphicFramePr>
          <p:nvPr/>
        </p:nvGraphicFramePr>
        <p:xfrm>
          <a:off x="8102600" y="184150"/>
          <a:ext cx="584200" cy="150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Формула" r:id="rId8" imgW="152280" imgH="393480" progId="Equation.3">
                  <p:embed/>
                </p:oleObj>
              </mc:Choice>
              <mc:Fallback>
                <p:oleObj name="Формула" r:id="rId8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2600" y="184150"/>
                        <a:ext cx="584200" cy="15097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Text Box 155"/>
          <p:cNvSpPr txBox="1">
            <a:spLocks noChangeArrowheads="1"/>
          </p:cNvSpPr>
          <p:nvPr/>
        </p:nvSpPr>
        <p:spPr bwMode="auto">
          <a:xfrm>
            <a:off x="285750" y="2178050"/>
            <a:ext cx="869632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200" b="1" dirty="0"/>
              <a:t>Какую часть всех яблок  внуки положили в тарелку?</a:t>
            </a:r>
          </a:p>
        </p:txBody>
      </p:sp>
      <p:grpSp>
        <p:nvGrpSpPr>
          <p:cNvPr id="6152" name="Group 156"/>
          <p:cNvGrpSpPr>
            <a:grpSpLocks/>
          </p:cNvGrpSpPr>
          <p:nvPr/>
        </p:nvGrpSpPr>
        <p:grpSpPr bwMode="auto">
          <a:xfrm>
            <a:off x="4953000" y="4521200"/>
            <a:ext cx="3721100" cy="1727200"/>
            <a:chOff x="3120" y="2848"/>
            <a:chExt cx="2344" cy="1088"/>
          </a:xfrm>
        </p:grpSpPr>
        <p:sp>
          <p:nvSpPr>
            <p:cNvPr id="384157" name="Freeform 157"/>
            <p:cNvSpPr>
              <a:spLocks/>
            </p:cNvSpPr>
            <p:nvPr/>
          </p:nvSpPr>
          <p:spPr bwMode="auto">
            <a:xfrm>
              <a:off x="3120" y="3189"/>
              <a:ext cx="2344" cy="747"/>
            </a:xfrm>
            <a:custGeom>
              <a:avLst/>
              <a:gdLst/>
              <a:ahLst/>
              <a:cxnLst>
                <a:cxn ang="0">
                  <a:pos x="0" y="56"/>
                </a:cxn>
                <a:cxn ang="0">
                  <a:pos x="272" y="392"/>
                </a:cxn>
                <a:cxn ang="0">
                  <a:pos x="792" y="640"/>
                </a:cxn>
                <a:cxn ang="0">
                  <a:pos x="1640" y="632"/>
                </a:cxn>
                <a:cxn ang="0">
                  <a:pos x="2080" y="392"/>
                </a:cxn>
                <a:cxn ang="0">
                  <a:pos x="2344" y="0"/>
                </a:cxn>
              </a:cxnLst>
              <a:rect l="0" t="0" r="r" b="b"/>
              <a:pathLst>
                <a:path w="2344" h="680">
                  <a:moveTo>
                    <a:pt x="0" y="56"/>
                  </a:moveTo>
                  <a:cubicBezTo>
                    <a:pt x="65" y="185"/>
                    <a:pt x="140" y="295"/>
                    <a:pt x="272" y="392"/>
                  </a:cubicBezTo>
                  <a:cubicBezTo>
                    <a:pt x="404" y="489"/>
                    <a:pt x="564" y="600"/>
                    <a:pt x="792" y="640"/>
                  </a:cubicBezTo>
                  <a:cubicBezTo>
                    <a:pt x="1020" y="680"/>
                    <a:pt x="1425" y="673"/>
                    <a:pt x="1640" y="632"/>
                  </a:cubicBezTo>
                  <a:cubicBezTo>
                    <a:pt x="1855" y="591"/>
                    <a:pt x="1963" y="497"/>
                    <a:pt x="2080" y="392"/>
                  </a:cubicBezTo>
                  <a:cubicBezTo>
                    <a:pt x="2197" y="287"/>
                    <a:pt x="2274" y="153"/>
                    <a:pt x="2344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33CCCC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319" name="Oval 158"/>
            <p:cNvSpPr>
              <a:spLocks noChangeArrowheads="1"/>
            </p:cNvSpPr>
            <p:nvPr/>
          </p:nvSpPr>
          <p:spPr bwMode="auto">
            <a:xfrm>
              <a:off x="3120" y="2848"/>
              <a:ext cx="2344" cy="70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6320" name="Picture 159" descr="uz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8" y="3626"/>
              <a:ext cx="149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153" name="AutoShape 34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69300" y="6096000"/>
            <a:ext cx="520700" cy="49530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33CCCC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6154" name="Group 597"/>
          <p:cNvGrpSpPr>
            <a:grpSpLocks/>
          </p:cNvGrpSpPr>
          <p:nvPr/>
        </p:nvGrpSpPr>
        <p:grpSpPr bwMode="auto">
          <a:xfrm>
            <a:off x="196850" y="4487863"/>
            <a:ext cx="806450" cy="785812"/>
            <a:chOff x="956" y="2779"/>
            <a:chExt cx="508" cy="495"/>
          </a:xfrm>
        </p:grpSpPr>
        <p:sp>
          <p:nvSpPr>
            <p:cNvPr id="6312" name="Freeform 348"/>
            <p:cNvSpPr>
              <a:spLocks/>
            </p:cNvSpPr>
            <p:nvPr/>
          </p:nvSpPr>
          <p:spPr bwMode="auto">
            <a:xfrm flipH="1">
              <a:off x="956" y="2858"/>
              <a:ext cx="508" cy="416"/>
            </a:xfrm>
            <a:custGeom>
              <a:avLst/>
              <a:gdLst>
                <a:gd name="T0" fmla="*/ 17 w 508"/>
                <a:gd name="T1" fmla="*/ 112 h 416"/>
                <a:gd name="T2" fmla="*/ 35 w 508"/>
                <a:gd name="T3" fmla="*/ 265 h 416"/>
                <a:gd name="T4" fmla="*/ 227 w 508"/>
                <a:gd name="T5" fmla="*/ 400 h 416"/>
                <a:gd name="T6" fmla="*/ 293 w 508"/>
                <a:gd name="T7" fmla="*/ 361 h 416"/>
                <a:gd name="T8" fmla="*/ 404 w 508"/>
                <a:gd name="T9" fmla="*/ 358 h 416"/>
                <a:gd name="T10" fmla="*/ 508 w 508"/>
                <a:gd name="T11" fmla="*/ 140 h 416"/>
                <a:gd name="T12" fmla="*/ 407 w 508"/>
                <a:gd name="T13" fmla="*/ 22 h 416"/>
                <a:gd name="T14" fmla="*/ 281 w 508"/>
                <a:gd name="T15" fmla="*/ 10 h 416"/>
                <a:gd name="T16" fmla="*/ 206 w 508"/>
                <a:gd name="T17" fmla="*/ 43 h 416"/>
                <a:gd name="T18" fmla="*/ 110 w 508"/>
                <a:gd name="T19" fmla="*/ 19 h 416"/>
                <a:gd name="T20" fmla="*/ 17 w 508"/>
                <a:gd name="T21" fmla="*/ 112 h 4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08"/>
                <a:gd name="T34" fmla="*/ 0 h 416"/>
                <a:gd name="T35" fmla="*/ 508 w 508"/>
                <a:gd name="T36" fmla="*/ 416 h 4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CC00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13" name="Freeform 349"/>
            <p:cNvSpPr>
              <a:spLocks/>
            </p:cNvSpPr>
            <p:nvPr/>
          </p:nvSpPr>
          <p:spPr bwMode="auto">
            <a:xfrm>
              <a:off x="980" y="2911"/>
              <a:ext cx="296" cy="258"/>
            </a:xfrm>
            <a:custGeom>
              <a:avLst/>
              <a:gdLst>
                <a:gd name="T0" fmla="*/ 260 w 288"/>
                <a:gd name="T1" fmla="*/ 316 h 218"/>
                <a:gd name="T2" fmla="*/ 57 w 288"/>
                <a:gd name="T3" fmla="*/ 71 h 218"/>
                <a:gd name="T4" fmla="*/ 4 w 288"/>
                <a:gd name="T5" fmla="*/ 734 h 218"/>
                <a:gd name="T6" fmla="*/ 92 w 288"/>
                <a:gd name="T7" fmla="*/ 1457 h 218"/>
                <a:gd name="T8" fmla="*/ 349 w 288"/>
                <a:gd name="T9" fmla="*/ 1573 h 218"/>
                <a:gd name="T10" fmla="*/ 395 w 288"/>
                <a:gd name="T11" fmla="*/ 1033 h 218"/>
                <a:gd name="T12" fmla="*/ 260 w 288"/>
                <a:gd name="T13" fmla="*/ 316 h 2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8"/>
                <a:gd name="T22" fmla="*/ 0 h 218"/>
                <a:gd name="T23" fmla="*/ 288 w 288"/>
                <a:gd name="T24" fmla="*/ 218 h 2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8" h="218">
                  <a:moveTo>
                    <a:pt x="188" y="41"/>
                  </a:moveTo>
                  <a:cubicBezTo>
                    <a:pt x="148" y="20"/>
                    <a:pt x="75" y="0"/>
                    <a:pt x="44" y="9"/>
                  </a:cubicBezTo>
                  <a:cubicBezTo>
                    <a:pt x="13" y="18"/>
                    <a:pt x="0" y="66"/>
                    <a:pt x="4" y="97"/>
                  </a:cubicBezTo>
                  <a:cubicBezTo>
                    <a:pt x="8" y="128"/>
                    <a:pt x="27" y="174"/>
                    <a:pt x="68" y="193"/>
                  </a:cubicBezTo>
                  <a:cubicBezTo>
                    <a:pt x="109" y="212"/>
                    <a:pt x="216" y="218"/>
                    <a:pt x="252" y="209"/>
                  </a:cubicBezTo>
                  <a:cubicBezTo>
                    <a:pt x="288" y="200"/>
                    <a:pt x="288" y="162"/>
                    <a:pt x="284" y="137"/>
                  </a:cubicBezTo>
                  <a:cubicBezTo>
                    <a:pt x="280" y="112"/>
                    <a:pt x="228" y="62"/>
                    <a:pt x="188" y="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3300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ysDot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14" name="Freeform 350"/>
            <p:cNvSpPr>
              <a:spLocks/>
            </p:cNvSpPr>
            <p:nvPr/>
          </p:nvSpPr>
          <p:spPr bwMode="auto">
            <a:xfrm>
              <a:off x="1075" y="2802"/>
              <a:ext cx="78" cy="102"/>
            </a:xfrm>
            <a:custGeom>
              <a:avLst/>
              <a:gdLst>
                <a:gd name="T0" fmla="*/ 78 w 78"/>
                <a:gd name="T1" fmla="*/ 102 h 102"/>
                <a:gd name="T2" fmla="*/ 3 w 78"/>
                <a:gd name="T3" fmla="*/ 63 h 102"/>
                <a:gd name="T4" fmla="*/ 0 w 78"/>
                <a:gd name="T5" fmla="*/ 0 h 102"/>
                <a:gd name="T6" fmla="*/ 60 w 78"/>
                <a:gd name="T7" fmla="*/ 45 h 102"/>
                <a:gd name="T8" fmla="*/ 78 w 78"/>
                <a:gd name="T9" fmla="*/ 102 h 1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"/>
                <a:gd name="T16" fmla="*/ 0 h 102"/>
                <a:gd name="T17" fmla="*/ 78 w 78"/>
                <a:gd name="T18" fmla="*/ 102 h 10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" h="102">
                  <a:moveTo>
                    <a:pt x="78" y="102"/>
                  </a:moveTo>
                  <a:lnTo>
                    <a:pt x="3" y="63"/>
                  </a:lnTo>
                  <a:lnTo>
                    <a:pt x="0" y="0"/>
                  </a:lnTo>
                  <a:lnTo>
                    <a:pt x="60" y="45"/>
                  </a:lnTo>
                  <a:lnTo>
                    <a:pt x="78" y="102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15" name="Freeform 351"/>
            <p:cNvSpPr>
              <a:spLocks/>
            </p:cNvSpPr>
            <p:nvPr/>
          </p:nvSpPr>
          <p:spPr bwMode="auto">
            <a:xfrm>
              <a:off x="1153" y="2779"/>
              <a:ext cx="39" cy="123"/>
            </a:xfrm>
            <a:custGeom>
              <a:avLst/>
              <a:gdLst>
                <a:gd name="T0" fmla="*/ 0 w 39"/>
                <a:gd name="T1" fmla="*/ 123 h 123"/>
                <a:gd name="T2" fmla="*/ 12 w 39"/>
                <a:gd name="T3" fmla="*/ 28 h 123"/>
                <a:gd name="T4" fmla="*/ 35 w 39"/>
                <a:gd name="T5" fmla="*/ 0 h 123"/>
                <a:gd name="T6" fmla="*/ 39 w 39"/>
                <a:gd name="T7" fmla="*/ 50 h 123"/>
                <a:gd name="T8" fmla="*/ 0 w 39"/>
                <a:gd name="T9" fmla="*/ 123 h 1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123"/>
                <a:gd name="T17" fmla="*/ 39 w 39"/>
                <a:gd name="T18" fmla="*/ 123 h 1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123">
                  <a:moveTo>
                    <a:pt x="0" y="123"/>
                  </a:moveTo>
                  <a:lnTo>
                    <a:pt x="12" y="28"/>
                  </a:lnTo>
                  <a:lnTo>
                    <a:pt x="35" y="0"/>
                  </a:lnTo>
                  <a:lnTo>
                    <a:pt x="39" y="50"/>
                  </a:lnTo>
                  <a:lnTo>
                    <a:pt x="0" y="123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16" name="Freeform 352"/>
            <p:cNvSpPr>
              <a:spLocks/>
            </p:cNvSpPr>
            <p:nvPr/>
          </p:nvSpPr>
          <p:spPr bwMode="auto">
            <a:xfrm>
              <a:off x="1156" y="2788"/>
              <a:ext cx="84" cy="116"/>
            </a:xfrm>
            <a:custGeom>
              <a:avLst/>
              <a:gdLst>
                <a:gd name="T0" fmla="*/ 0 w 84"/>
                <a:gd name="T1" fmla="*/ 116 h 116"/>
                <a:gd name="T2" fmla="*/ 40 w 84"/>
                <a:gd name="T3" fmla="*/ 27 h 116"/>
                <a:gd name="T4" fmla="*/ 78 w 84"/>
                <a:gd name="T5" fmla="*/ 0 h 116"/>
                <a:gd name="T6" fmla="*/ 84 w 84"/>
                <a:gd name="T7" fmla="*/ 49 h 116"/>
                <a:gd name="T8" fmla="*/ 0 w 84"/>
                <a:gd name="T9" fmla="*/ 116 h 1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"/>
                <a:gd name="T16" fmla="*/ 0 h 116"/>
                <a:gd name="T17" fmla="*/ 84 w 84"/>
                <a:gd name="T18" fmla="*/ 116 h 1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" h="116">
                  <a:moveTo>
                    <a:pt x="0" y="116"/>
                  </a:moveTo>
                  <a:lnTo>
                    <a:pt x="40" y="27"/>
                  </a:lnTo>
                  <a:lnTo>
                    <a:pt x="78" y="0"/>
                  </a:lnTo>
                  <a:lnTo>
                    <a:pt x="84" y="49"/>
                  </a:lnTo>
                  <a:lnTo>
                    <a:pt x="0" y="116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17" name="Freeform 353"/>
            <p:cNvSpPr>
              <a:spLocks/>
            </p:cNvSpPr>
            <p:nvPr/>
          </p:nvSpPr>
          <p:spPr bwMode="auto">
            <a:xfrm flipH="1">
              <a:off x="1150" y="3215"/>
              <a:ext cx="36" cy="18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"/>
                <a:gd name="T13" fmla="*/ 0 h 18"/>
                <a:gd name="T14" fmla="*/ 36 w 36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155" name="Group 378"/>
          <p:cNvGrpSpPr>
            <a:grpSpLocks/>
          </p:cNvGrpSpPr>
          <p:nvPr/>
        </p:nvGrpSpPr>
        <p:grpSpPr bwMode="auto">
          <a:xfrm>
            <a:off x="989013" y="4471988"/>
            <a:ext cx="2238375" cy="1943100"/>
            <a:chOff x="503" y="1425"/>
            <a:chExt cx="2250" cy="1784"/>
          </a:xfrm>
        </p:grpSpPr>
        <p:sp>
          <p:nvSpPr>
            <p:cNvPr id="6281" name="Freeform 379" descr="Циновка"/>
            <p:cNvSpPr>
              <a:spLocks/>
            </p:cNvSpPr>
            <p:nvPr/>
          </p:nvSpPr>
          <p:spPr bwMode="auto">
            <a:xfrm>
              <a:off x="536" y="2160"/>
              <a:ext cx="2192" cy="1049"/>
            </a:xfrm>
            <a:custGeom>
              <a:avLst/>
              <a:gdLst>
                <a:gd name="T0" fmla="*/ 0 w 2192"/>
                <a:gd name="T1" fmla="*/ 0 h 1049"/>
                <a:gd name="T2" fmla="*/ 120 w 2192"/>
                <a:gd name="T3" fmla="*/ 568 h 1049"/>
                <a:gd name="T4" fmla="*/ 376 w 2192"/>
                <a:gd name="T5" fmla="*/ 840 h 1049"/>
                <a:gd name="T6" fmla="*/ 752 w 2192"/>
                <a:gd name="T7" fmla="*/ 1016 h 1049"/>
                <a:gd name="T8" fmla="*/ 1184 w 2192"/>
                <a:gd name="T9" fmla="*/ 1040 h 1049"/>
                <a:gd name="T10" fmla="*/ 1592 w 2192"/>
                <a:gd name="T11" fmla="*/ 960 h 1049"/>
                <a:gd name="T12" fmla="*/ 1920 w 2192"/>
                <a:gd name="T13" fmla="*/ 752 h 1049"/>
                <a:gd name="T14" fmla="*/ 2152 w 2192"/>
                <a:gd name="T15" fmla="*/ 296 h 1049"/>
                <a:gd name="T16" fmla="*/ 2160 w 2192"/>
                <a:gd name="T17" fmla="*/ 0 h 10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92"/>
                <a:gd name="T28" fmla="*/ 0 h 1049"/>
                <a:gd name="T29" fmla="*/ 2192 w 2192"/>
                <a:gd name="T30" fmla="*/ 1049 h 104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92" h="1049">
                  <a:moveTo>
                    <a:pt x="0" y="0"/>
                  </a:moveTo>
                  <a:cubicBezTo>
                    <a:pt x="28" y="214"/>
                    <a:pt x="57" y="428"/>
                    <a:pt x="120" y="568"/>
                  </a:cubicBezTo>
                  <a:cubicBezTo>
                    <a:pt x="183" y="708"/>
                    <a:pt x="271" y="765"/>
                    <a:pt x="376" y="840"/>
                  </a:cubicBezTo>
                  <a:cubicBezTo>
                    <a:pt x="481" y="915"/>
                    <a:pt x="617" y="983"/>
                    <a:pt x="752" y="1016"/>
                  </a:cubicBezTo>
                  <a:cubicBezTo>
                    <a:pt x="887" y="1049"/>
                    <a:pt x="1044" y="1049"/>
                    <a:pt x="1184" y="1040"/>
                  </a:cubicBezTo>
                  <a:cubicBezTo>
                    <a:pt x="1324" y="1031"/>
                    <a:pt x="1469" y="1008"/>
                    <a:pt x="1592" y="960"/>
                  </a:cubicBezTo>
                  <a:cubicBezTo>
                    <a:pt x="1715" y="912"/>
                    <a:pt x="1827" y="863"/>
                    <a:pt x="1920" y="752"/>
                  </a:cubicBezTo>
                  <a:cubicBezTo>
                    <a:pt x="2013" y="641"/>
                    <a:pt x="2112" y="421"/>
                    <a:pt x="2152" y="296"/>
                  </a:cubicBezTo>
                  <a:cubicBezTo>
                    <a:pt x="2192" y="171"/>
                    <a:pt x="2176" y="85"/>
                    <a:pt x="2160" y="0"/>
                  </a:cubicBezTo>
                </a:path>
              </a:pathLst>
            </a:custGeom>
            <a:blipFill dpi="0" rotWithShape="1">
              <a:blip r:embed="rId11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82" name="Freeform 380" descr="Папирус"/>
            <p:cNvSpPr>
              <a:spLocks/>
            </p:cNvSpPr>
            <p:nvPr/>
          </p:nvSpPr>
          <p:spPr bwMode="auto">
            <a:xfrm>
              <a:off x="521" y="1929"/>
              <a:ext cx="2232" cy="463"/>
            </a:xfrm>
            <a:custGeom>
              <a:avLst/>
              <a:gdLst>
                <a:gd name="T0" fmla="*/ 15 w 2232"/>
                <a:gd name="T1" fmla="*/ 223 h 463"/>
                <a:gd name="T2" fmla="*/ 431 w 2232"/>
                <a:gd name="T3" fmla="*/ 423 h 463"/>
                <a:gd name="T4" fmla="*/ 1023 w 2232"/>
                <a:gd name="T5" fmla="*/ 447 h 463"/>
                <a:gd name="T6" fmla="*/ 1687 w 2232"/>
                <a:gd name="T7" fmla="*/ 431 h 463"/>
                <a:gd name="T8" fmla="*/ 2215 w 2232"/>
                <a:gd name="T9" fmla="*/ 255 h 463"/>
                <a:gd name="T10" fmla="*/ 1791 w 2232"/>
                <a:gd name="T11" fmla="*/ 39 h 463"/>
                <a:gd name="T12" fmla="*/ 1111 w 2232"/>
                <a:gd name="T13" fmla="*/ 23 h 463"/>
                <a:gd name="T14" fmla="*/ 343 w 2232"/>
                <a:gd name="T15" fmla="*/ 55 h 463"/>
                <a:gd name="T16" fmla="*/ 15 w 2232"/>
                <a:gd name="T17" fmla="*/ 223 h 4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232"/>
                <a:gd name="T28" fmla="*/ 0 h 463"/>
                <a:gd name="T29" fmla="*/ 2232 w 2232"/>
                <a:gd name="T30" fmla="*/ 463 h 4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232" h="463">
                  <a:moveTo>
                    <a:pt x="15" y="223"/>
                  </a:moveTo>
                  <a:cubicBezTo>
                    <a:pt x="30" y="284"/>
                    <a:pt x="263" y="386"/>
                    <a:pt x="431" y="423"/>
                  </a:cubicBezTo>
                  <a:cubicBezTo>
                    <a:pt x="599" y="460"/>
                    <a:pt x="814" y="446"/>
                    <a:pt x="1023" y="447"/>
                  </a:cubicBezTo>
                  <a:cubicBezTo>
                    <a:pt x="1232" y="448"/>
                    <a:pt x="1488" y="463"/>
                    <a:pt x="1687" y="431"/>
                  </a:cubicBezTo>
                  <a:cubicBezTo>
                    <a:pt x="1886" y="399"/>
                    <a:pt x="2198" y="320"/>
                    <a:pt x="2215" y="255"/>
                  </a:cubicBezTo>
                  <a:cubicBezTo>
                    <a:pt x="2232" y="190"/>
                    <a:pt x="1975" y="78"/>
                    <a:pt x="1791" y="39"/>
                  </a:cubicBezTo>
                  <a:cubicBezTo>
                    <a:pt x="1607" y="0"/>
                    <a:pt x="1352" y="20"/>
                    <a:pt x="1111" y="23"/>
                  </a:cubicBezTo>
                  <a:cubicBezTo>
                    <a:pt x="870" y="26"/>
                    <a:pt x="528" y="23"/>
                    <a:pt x="343" y="55"/>
                  </a:cubicBezTo>
                  <a:cubicBezTo>
                    <a:pt x="158" y="87"/>
                    <a:pt x="0" y="162"/>
                    <a:pt x="15" y="223"/>
                  </a:cubicBezTo>
                  <a:close/>
                </a:path>
              </a:pathLst>
            </a:custGeom>
            <a:blipFill dpi="0" rotWithShape="1">
              <a:blip r:embed="rId1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6283" name="Group 381"/>
            <p:cNvGrpSpPr>
              <a:grpSpLocks/>
            </p:cNvGrpSpPr>
            <p:nvPr/>
          </p:nvGrpSpPr>
          <p:grpSpPr bwMode="auto">
            <a:xfrm>
              <a:off x="503" y="1425"/>
              <a:ext cx="2228" cy="829"/>
              <a:chOff x="503" y="1425"/>
              <a:chExt cx="2228" cy="829"/>
            </a:xfrm>
          </p:grpSpPr>
          <p:sp>
            <p:nvSpPr>
              <p:cNvPr id="6284" name="Freeform 382"/>
              <p:cNvSpPr>
                <a:spLocks/>
              </p:cNvSpPr>
              <p:nvPr/>
            </p:nvSpPr>
            <p:spPr bwMode="auto">
              <a:xfrm rot="5135648">
                <a:off x="2397" y="1960"/>
                <a:ext cx="309" cy="81"/>
              </a:xfrm>
              <a:custGeom>
                <a:avLst/>
                <a:gdLst>
                  <a:gd name="T0" fmla="*/ 0 w 408"/>
                  <a:gd name="T1" fmla="*/ 6 h 102"/>
                  <a:gd name="T2" fmla="*/ 2 w 408"/>
                  <a:gd name="T3" fmla="*/ 2 h 102"/>
                  <a:gd name="T4" fmla="*/ 5 w 408"/>
                  <a:gd name="T5" fmla="*/ 2 h 102"/>
                  <a:gd name="T6" fmla="*/ 6 w 408"/>
                  <a:gd name="T7" fmla="*/ 2 h 102"/>
                  <a:gd name="T8" fmla="*/ 10 w 408"/>
                  <a:gd name="T9" fmla="*/ 6 h 102"/>
                  <a:gd name="T10" fmla="*/ 13 w 408"/>
                  <a:gd name="T11" fmla="*/ 5 h 102"/>
                  <a:gd name="T12" fmla="*/ 14 w 408"/>
                  <a:gd name="T13" fmla="*/ 2 h 10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08"/>
                  <a:gd name="T22" fmla="*/ 0 h 102"/>
                  <a:gd name="T23" fmla="*/ 408 w 408"/>
                  <a:gd name="T24" fmla="*/ 102 h 10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08" h="102">
                    <a:moveTo>
                      <a:pt x="0" y="99"/>
                    </a:moveTo>
                    <a:cubicBezTo>
                      <a:pt x="7" y="87"/>
                      <a:pt x="24" y="43"/>
                      <a:pt x="44" y="27"/>
                    </a:cubicBezTo>
                    <a:cubicBezTo>
                      <a:pt x="64" y="11"/>
                      <a:pt x="93" y="5"/>
                      <a:pt x="118" y="3"/>
                    </a:cubicBezTo>
                    <a:cubicBezTo>
                      <a:pt x="143" y="1"/>
                      <a:pt x="165" y="0"/>
                      <a:pt x="192" y="15"/>
                    </a:cubicBezTo>
                    <a:cubicBezTo>
                      <a:pt x="219" y="30"/>
                      <a:pt x="252" y="80"/>
                      <a:pt x="280" y="91"/>
                    </a:cubicBezTo>
                    <a:cubicBezTo>
                      <a:pt x="308" y="102"/>
                      <a:pt x="339" y="92"/>
                      <a:pt x="360" y="79"/>
                    </a:cubicBezTo>
                    <a:cubicBezTo>
                      <a:pt x="381" y="66"/>
                      <a:pt x="398" y="25"/>
                      <a:pt x="408" y="10"/>
                    </a:cubicBezTo>
                  </a:path>
                </a:pathLst>
              </a:cu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285" name="Group 383"/>
              <p:cNvGrpSpPr>
                <a:grpSpLocks/>
              </p:cNvGrpSpPr>
              <p:nvPr/>
            </p:nvGrpSpPr>
            <p:grpSpPr bwMode="auto">
              <a:xfrm>
                <a:off x="503" y="1425"/>
                <a:ext cx="2228" cy="829"/>
                <a:chOff x="503" y="1425"/>
                <a:chExt cx="2348" cy="829"/>
              </a:xfrm>
            </p:grpSpPr>
            <p:sp>
              <p:nvSpPr>
                <p:cNvPr id="6286" name="Freeform 384"/>
                <p:cNvSpPr>
                  <a:spLocks/>
                </p:cNvSpPr>
                <p:nvPr/>
              </p:nvSpPr>
              <p:spPr bwMode="auto">
                <a:xfrm rot="-1024559">
                  <a:off x="513" y="2038"/>
                  <a:ext cx="323" cy="77"/>
                </a:xfrm>
                <a:custGeom>
                  <a:avLst/>
                  <a:gdLst>
                    <a:gd name="T0" fmla="*/ 0 w 408"/>
                    <a:gd name="T1" fmla="*/ 4 h 102"/>
                    <a:gd name="T2" fmla="*/ 2 w 408"/>
                    <a:gd name="T3" fmla="*/ 2 h 102"/>
                    <a:gd name="T4" fmla="*/ 7 w 408"/>
                    <a:gd name="T5" fmla="*/ 2 h 102"/>
                    <a:gd name="T6" fmla="*/ 11 w 408"/>
                    <a:gd name="T7" fmla="*/ 2 h 102"/>
                    <a:gd name="T8" fmla="*/ 17 w 408"/>
                    <a:gd name="T9" fmla="*/ 4 h 102"/>
                    <a:gd name="T10" fmla="*/ 22 w 408"/>
                    <a:gd name="T11" fmla="*/ 3 h 102"/>
                    <a:gd name="T12" fmla="*/ 25 w 408"/>
                    <a:gd name="T13" fmla="*/ 2 h 10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08"/>
                    <a:gd name="T22" fmla="*/ 0 h 102"/>
                    <a:gd name="T23" fmla="*/ 408 w 408"/>
                    <a:gd name="T24" fmla="*/ 102 h 10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08" h="102">
                      <a:moveTo>
                        <a:pt x="0" y="99"/>
                      </a:moveTo>
                      <a:cubicBezTo>
                        <a:pt x="7" y="87"/>
                        <a:pt x="24" y="43"/>
                        <a:pt x="44" y="27"/>
                      </a:cubicBezTo>
                      <a:cubicBezTo>
                        <a:pt x="64" y="11"/>
                        <a:pt x="93" y="5"/>
                        <a:pt x="118" y="3"/>
                      </a:cubicBezTo>
                      <a:cubicBezTo>
                        <a:pt x="143" y="1"/>
                        <a:pt x="165" y="0"/>
                        <a:pt x="192" y="15"/>
                      </a:cubicBezTo>
                      <a:cubicBezTo>
                        <a:pt x="219" y="30"/>
                        <a:pt x="252" y="80"/>
                        <a:pt x="280" y="91"/>
                      </a:cubicBezTo>
                      <a:cubicBezTo>
                        <a:pt x="308" y="102"/>
                        <a:pt x="339" y="92"/>
                        <a:pt x="360" y="79"/>
                      </a:cubicBezTo>
                      <a:cubicBezTo>
                        <a:pt x="381" y="66"/>
                        <a:pt x="398" y="25"/>
                        <a:pt x="408" y="1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87" name="Freeform 385"/>
                <p:cNvSpPr>
                  <a:spLocks/>
                </p:cNvSpPr>
                <p:nvPr/>
              </p:nvSpPr>
              <p:spPr bwMode="auto">
                <a:xfrm rot="-1024559">
                  <a:off x="597" y="1933"/>
                  <a:ext cx="317" cy="95"/>
                </a:xfrm>
                <a:custGeom>
                  <a:avLst/>
                  <a:gdLst>
                    <a:gd name="T0" fmla="*/ 0 w 400"/>
                    <a:gd name="T1" fmla="*/ 4 h 126"/>
                    <a:gd name="T2" fmla="*/ 3 w 400"/>
                    <a:gd name="T3" fmla="*/ 2 h 126"/>
                    <a:gd name="T4" fmla="*/ 8 w 400"/>
                    <a:gd name="T5" fmla="*/ 0 h 126"/>
                    <a:gd name="T6" fmla="*/ 13 w 400"/>
                    <a:gd name="T7" fmla="*/ 2 h 126"/>
                    <a:gd name="T8" fmla="*/ 17 w 400"/>
                    <a:gd name="T9" fmla="*/ 4 h 126"/>
                    <a:gd name="T10" fmla="*/ 22 w 400"/>
                    <a:gd name="T11" fmla="*/ 4 h 126"/>
                    <a:gd name="T12" fmla="*/ 25 w 400"/>
                    <a:gd name="T13" fmla="*/ 2 h 1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00"/>
                    <a:gd name="T22" fmla="*/ 0 h 126"/>
                    <a:gd name="T23" fmla="*/ 400 w 400"/>
                    <a:gd name="T24" fmla="*/ 126 h 12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00" h="126">
                      <a:moveTo>
                        <a:pt x="0" y="97"/>
                      </a:moveTo>
                      <a:cubicBezTo>
                        <a:pt x="8" y="85"/>
                        <a:pt x="26" y="41"/>
                        <a:pt x="48" y="25"/>
                      </a:cubicBezTo>
                      <a:cubicBezTo>
                        <a:pt x="70" y="9"/>
                        <a:pt x="108" y="0"/>
                        <a:pt x="134" y="0"/>
                      </a:cubicBezTo>
                      <a:cubicBezTo>
                        <a:pt x="160" y="0"/>
                        <a:pt x="181" y="4"/>
                        <a:pt x="205" y="23"/>
                      </a:cubicBezTo>
                      <a:cubicBezTo>
                        <a:pt x="230" y="42"/>
                        <a:pt x="255" y="98"/>
                        <a:pt x="281" y="112"/>
                      </a:cubicBezTo>
                      <a:cubicBezTo>
                        <a:pt x="307" y="126"/>
                        <a:pt x="344" y="117"/>
                        <a:pt x="364" y="105"/>
                      </a:cubicBezTo>
                      <a:cubicBezTo>
                        <a:pt x="384" y="93"/>
                        <a:pt x="393" y="51"/>
                        <a:pt x="400" y="37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88" name="Freeform 386"/>
                <p:cNvSpPr>
                  <a:spLocks/>
                </p:cNvSpPr>
                <p:nvPr/>
              </p:nvSpPr>
              <p:spPr bwMode="auto">
                <a:xfrm rot="-590344">
                  <a:off x="672" y="1846"/>
                  <a:ext cx="317" cy="95"/>
                </a:xfrm>
                <a:custGeom>
                  <a:avLst/>
                  <a:gdLst>
                    <a:gd name="T0" fmla="*/ 0 w 400"/>
                    <a:gd name="T1" fmla="*/ 4 h 126"/>
                    <a:gd name="T2" fmla="*/ 3 w 400"/>
                    <a:gd name="T3" fmla="*/ 2 h 126"/>
                    <a:gd name="T4" fmla="*/ 8 w 400"/>
                    <a:gd name="T5" fmla="*/ 0 h 126"/>
                    <a:gd name="T6" fmla="*/ 13 w 400"/>
                    <a:gd name="T7" fmla="*/ 2 h 126"/>
                    <a:gd name="T8" fmla="*/ 17 w 400"/>
                    <a:gd name="T9" fmla="*/ 4 h 126"/>
                    <a:gd name="T10" fmla="*/ 22 w 400"/>
                    <a:gd name="T11" fmla="*/ 4 h 126"/>
                    <a:gd name="T12" fmla="*/ 25 w 400"/>
                    <a:gd name="T13" fmla="*/ 2 h 1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00"/>
                    <a:gd name="T22" fmla="*/ 0 h 126"/>
                    <a:gd name="T23" fmla="*/ 400 w 400"/>
                    <a:gd name="T24" fmla="*/ 126 h 12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00" h="126">
                      <a:moveTo>
                        <a:pt x="0" y="97"/>
                      </a:moveTo>
                      <a:cubicBezTo>
                        <a:pt x="8" y="85"/>
                        <a:pt x="26" y="41"/>
                        <a:pt x="48" y="25"/>
                      </a:cubicBezTo>
                      <a:cubicBezTo>
                        <a:pt x="70" y="9"/>
                        <a:pt x="108" y="0"/>
                        <a:pt x="134" y="0"/>
                      </a:cubicBezTo>
                      <a:cubicBezTo>
                        <a:pt x="160" y="0"/>
                        <a:pt x="181" y="4"/>
                        <a:pt x="205" y="23"/>
                      </a:cubicBezTo>
                      <a:cubicBezTo>
                        <a:pt x="230" y="42"/>
                        <a:pt x="255" y="98"/>
                        <a:pt x="281" y="112"/>
                      </a:cubicBezTo>
                      <a:cubicBezTo>
                        <a:pt x="307" y="126"/>
                        <a:pt x="344" y="117"/>
                        <a:pt x="364" y="105"/>
                      </a:cubicBezTo>
                      <a:cubicBezTo>
                        <a:pt x="384" y="93"/>
                        <a:pt x="393" y="51"/>
                        <a:pt x="400" y="37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6289" name="Group 387"/>
                <p:cNvGrpSpPr>
                  <a:grpSpLocks/>
                </p:cNvGrpSpPr>
                <p:nvPr/>
              </p:nvGrpSpPr>
              <p:grpSpPr bwMode="auto">
                <a:xfrm rot="319568">
                  <a:off x="787" y="1646"/>
                  <a:ext cx="523" cy="215"/>
                  <a:chOff x="500" y="1699"/>
                  <a:chExt cx="660" cy="284"/>
                </a:xfrm>
              </p:grpSpPr>
              <p:sp>
                <p:nvSpPr>
                  <p:cNvPr id="6309" name="Freeform 388"/>
                  <p:cNvSpPr>
                    <a:spLocks/>
                  </p:cNvSpPr>
                  <p:nvPr/>
                </p:nvSpPr>
                <p:spPr bwMode="auto">
                  <a:xfrm>
                    <a:off x="500" y="1881"/>
                    <a:ext cx="408" cy="102"/>
                  </a:xfrm>
                  <a:custGeom>
                    <a:avLst/>
                    <a:gdLst>
                      <a:gd name="T0" fmla="*/ 0 w 408"/>
                      <a:gd name="T1" fmla="*/ 99 h 102"/>
                      <a:gd name="T2" fmla="*/ 44 w 408"/>
                      <a:gd name="T3" fmla="*/ 27 h 102"/>
                      <a:gd name="T4" fmla="*/ 118 w 408"/>
                      <a:gd name="T5" fmla="*/ 3 h 102"/>
                      <a:gd name="T6" fmla="*/ 192 w 408"/>
                      <a:gd name="T7" fmla="*/ 15 h 102"/>
                      <a:gd name="T8" fmla="*/ 280 w 408"/>
                      <a:gd name="T9" fmla="*/ 91 h 102"/>
                      <a:gd name="T10" fmla="*/ 360 w 408"/>
                      <a:gd name="T11" fmla="*/ 79 h 102"/>
                      <a:gd name="T12" fmla="*/ 408 w 408"/>
                      <a:gd name="T13" fmla="*/ 10 h 10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8"/>
                      <a:gd name="T22" fmla="*/ 0 h 102"/>
                      <a:gd name="T23" fmla="*/ 408 w 408"/>
                      <a:gd name="T24" fmla="*/ 102 h 102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10" name="Freeform 389"/>
                  <p:cNvSpPr>
                    <a:spLocks/>
                  </p:cNvSpPr>
                  <p:nvPr/>
                </p:nvSpPr>
                <p:spPr bwMode="auto">
                  <a:xfrm>
                    <a:off x="636" y="1779"/>
                    <a:ext cx="400" cy="126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11" name="Freeform 390"/>
                  <p:cNvSpPr>
                    <a:spLocks/>
                  </p:cNvSpPr>
                  <p:nvPr/>
                </p:nvSpPr>
                <p:spPr bwMode="auto">
                  <a:xfrm rot="434215">
                    <a:off x="760" y="1699"/>
                    <a:ext cx="400" cy="126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290" name="Group 391"/>
                <p:cNvGrpSpPr>
                  <a:grpSpLocks/>
                </p:cNvGrpSpPr>
                <p:nvPr/>
              </p:nvGrpSpPr>
              <p:grpSpPr bwMode="auto">
                <a:xfrm rot="1402697">
                  <a:off x="1144" y="1524"/>
                  <a:ext cx="523" cy="215"/>
                  <a:chOff x="500" y="1699"/>
                  <a:chExt cx="660" cy="284"/>
                </a:xfrm>
              </p:grpSpPr>
              <p:sp>
                <p:nvSpPr>
                  <p:cNvPr id="6306" name="Freeform 392"/>
                  <p:cNvSpPr>
                    <a:spLocks/>
                  </p:cNvSpPr>
                  <p:nvPr/>
                </p:nvSpPr>
                <p:spPr bwMode="auto">
                  <a:xfrm>
                    <a:off x="500" y="1881"/>
                    <a:ext cx="408" cy="102"/>
                  </a:xfrm>
                  <a:custGeom>
                    <a:avLst/>
                    <a:gdLst>
                      <a:gd name="T0" fmla="*/ 0 w 408"/>
                      <a:gd name="T1" fmla="*/ 99 h 102"/>
                      <a:gd name="T2" fmla="*/ 44 w 408"/>
                      <a:gd name="T3" fmla="*/ 27 h 102"/>
                      <a:gd name="T4" fmla="*/ 118 w 408"/>
                      <a:gd name="T5" fmla="*/ 3 h 102"/>
                      <a:gd name="T6" fmla="*/ 192 w 408"/>
                      <a:gd name="T7" fmla="*/ 15 h 102"/>
                      <a:gd name="T8" fmla="*/ 280 w 408"/>
                      <a:gd name="T9" fmla="*/ 91 h 102"/>
                      <a:gd name="T10" fmla="*/ 360 w 408"/>
                      <a:gd name="T11" fmla="*/ 79 h 102"/>
                      <a:gd name="T12" fmla="*/ 408 w 408"/>
                      <a:gd name="T13" fmla="*/ 10 h 10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8"/>
                      <a:gd name="T22" fmla="*/ 0 h 102"/>
                      <a:gd name="T23" fmla="*/ 408 w 408"/>
                      <a:gd name="T24" fmla="*/ 102 h 102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07" name="Freeform 393"/>
                  <p:cNvSpPr>
                    <a:spLocks/>
                  </p:cNvSpPr>
                  <p:nvPr/>
                </p:nvSpPr>
                <p:spPr bwMode="auto">
                  <a:xfrm>
                    <a:off x="636" y="1779"/>
                    <a:ext cx="400" cy="126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08" name="Freeform 394"/>
                  <p:cNvSpPr>
                    <a:spLocks/>
                  </p:cNvSpPr>
                  <p:nvPr/>
                </p:nvSpPr>
                <p:spPr bwMode="auto">
                  <a:xfrm rot="434215">
                    <a:off x="760" y="1699"/>
                    <a:ext cx="400" cy="126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291" name="Group 395"/>
                <p:cNvGrpSpPr>
                  <a:grpSpLocks/>
                </p:cNvGrpSpPr>
                <p:nvPr/>
              </p:nvGrpSpPr>
              <p:grpSpPr bwMode="auto">
                <a:xfrm rot="2233139">
                  <a:off x="1529" y="1489"/>
                  <a:ext cx="500" cy="225"/>
                  <a:chOff x="500" y="1699"/>
                  <a:chExt cx="660" cy="284"/>
                </a:xfrm>
              </p:grpSpPr>
              <p:sp>
                <p:nvSpPr>
                  <p:cNvPr id="6303" name="Freeform 396"/>
                  <p:cNvSpPr>
                    <a:spLocks/>
                  </p:cNvSpPr>
                  <p:nvPr/>
                </p:nvSpPr>
                <p:spPr bwMode="auto">
                  <a:xfrm>
                    <a:off x="500" y="1881"/>
                    <a:ext cx="408" cy="102"/>
                  </a:xfrm>
                  <a:custGeom>
                    <a:avLst/>
                    <a:gdLst>
                      <a:gd name="T0" fmla="*/ 0 w 408"/>
                      <a:gd name="T1" fmla="*/ 99 h 102"/>
                      <a:gd name="T2" fmla="*/ 44 w 408"/>
                      <a:gd name="T3" fmla="*/ 27 h 102"/>
                      <a:gd name="T4" fmla="*/ 118 w 408"/>
                      <a:gd name="T5" fmla="*/ 3 h 102"/>
                      <a:gd name="T6" fmla="*/ 192 w 408"/>
                      <a:gd name="T7" fmla="*/ 15 h 102"/>
                      <a:gd name="T8" fmla="*/ 280 w 408"/>
                      <a:gd name="T9" fmla="*/ 91 h 102"/>
                      <a:gd name="T10" fmla="*/ 360 w 408"/>
                      <a:gd name="T11" fmla="*/ 79 h 102"/>
                      <a:gd name="T12" fmla="*/ 408 w 408"/>
                      <a:gd name="T13" fmla="*/ 10 h 10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8"/>
                      <a:gd name="T22" fmla="*/ 0 h 102"/>
                      <a:gd name="T23" fmla="*/ 408 w 408"/>
                      <a:gd name="T24" fmla="*/ 102 h 102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04" name="Freeform 397"/>
                  <p:cNvSpPr>
                    <a:spLocks/>
                  </p:cNvSpPr>
                  <p:nvPr/>
                </p:nvSpPr>
                <p:spPr bwMode="auto">
                  <a:xfrm>
                    <a:off x="636" y="1779"/>
                    <a:ext cx="400" cy="126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05" name="Freeform 398"/>
                  <p:cNvSpPr>
                    <a:spLocks/>
                  </p:cNvSpPr>
                  <p:nvPr/>
                </p:nvSpPr>
                <p:spPr bwMode="auto">
                  <a:xfrm rot="434215">
                    <a:off x="760" y="1699"/>
                    <a:ext cx="400" cy="126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292" name="Group 399"/>
                <p:cNvGrpSpPr>
                  <a:grpSpLocks/>
                </p:cNvGrpSpPr>
                <p:nvPr/>
              </p:nvGrpSpPr>
              <p:grpSpPr bwMode="auto">
                <a:xfrm rot="3226440">
                  <a:off x="1882" y="1562"/>
                  <a:ext cx="500" cy="225"/>
                  <a:chOff x="500" y="1699"/>
                  <a:chExt cx="660" cy="284"/>
                </a:xfrm>
              </p:grpSpPr>
              <p:sp>
                <p:nvSpPr>
                  <p:cNvPr id="6300" name="Freeform 400"/>
                  <p:cNvSpPr>
                    <a:spLocks/>
                  </p:cNvSpPr>
                  <p:nvPr/>
                </p:nvSpPr>
                <p:spPr bwMode="auto">
                  <a:xfrm>
                    <a:off x="500" y="1881"/>
                    <a:ext cx="408" cy="102"/>
                  </a:xfrm>
                  <a:custGeom>
                    <a:avLst/>
                    <a:gdLst>
                      <a:gd name="T0" fmla="*/ 0 w 408"/>
                      <a:gd name="T1" fmla="*/ 99 h 102"/>
                      <a:gd name="T2" fmla="*/ 44 w 408"/>
                      <a:gd name="T3" fmla="*/ 27 h 102"/>
                      <a:gd name="T4" fmla="*/ 118 w 408"/>
                      <a:gd name="T5" fmla="*/ 3 h 102"/>
                      <a:gd name="T6" fmla="*/ 192 w 408"/>
                      <a:gd name="T7" fmla="*/ 15 h 102"/>
                      <a:gd name="T8" fmla="*/ 280 w 408"/>
                      <a:gd name="T9" fmla="*/ 91 h 102"/>
                      <a:gd name="T10" fmla="*/ 360 w 408"/>
                      <a:gd name="T11" fmla="*/ 79 h 102"/>
                      <a:gd name="T12" fmla="*/ 408 w 408"/>
                      <a:gd name="T13" fmla="*/ 10 h 10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8"/>
                      <a:gd name="T22" fmla="*/ 0 h 102"/>
                      <a:gd name="T23" fmla="*/ 408 w 408"/>
                      <a:gd name="T24" fmla="*/ 102 h 102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01" name="Freeform 401"/>
                  <p:cNvSpPr>
                    <a:spLocks/>
                  </p:cNvSpPr>
                  <p:nvPr/>
                </p:nvSpPr>
                <p:spPr bwMode="auto">
                  <a:xfrm>
                    <a:off x="636" y="1779"/>
                    <a:ext cx="400" cy="126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02" name="Freeform 402"/>
                  <p:cNvSpPr>
                    <a:spLocks/>
                  </p:cNvSpPr>
                  <p:nvPr/>
                </p:nvSpPr>
                <p:spPr bwMode="auto">
                  <a:xfrm rot="434215">
                    <a:off x="760" y="1699"/>
                    <a:ext cx="400" cy="126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293" name="Group 403"/>
                <p:cNvGrpSpPr>
                  <a:grpSpLocks/>
                </p:cNvGrpSpPr>
                <p:nvPr/>
              </p:nvGrpSpPr>
              <p:grpSpPr bwMode="auto">
                <a:xfrm rot="4068615">
                  <a:off x="2210" y="1726"/>
                  <a:ext cx="500" cy="225"/>
                  <a:chOff x="500" y="1699"/>
                  <a:chExt cx="660" cy="284"/>
                </a:xfrm>
              </p:grpSpPr>
              <p:sp>
                <p:nvSpPr>
                  <p:cNvPr id="6297" name="Freeform 404"/>
                  <p:cNvSpPr>
                    <a:spLocks/>
                  </p:cNvSpPr>
                  <p:nvPr/>
                </p:nvSpPr>
                <p:spPr bwMode="auto">
                  <a:xfrm>
                    <a:off x="500" y="1881"/>
                    <a:ext cx="408" cy="102"/>
                  </a:xfrm>
                  <a:custGeom>
                    <a:avLst/>
                    <a:gdLst>
                      <a:gd name="T0" fmla="*/ 0 w 408"/>
                      <a:gd name="T1" fmla="*/ 99 h 102"/>
                      <a:gd name="T2" fmla="*/ 44 w 408"/>
                      <a:gd name="T3" fmla="*/ 27 h 102"/>
                      <a:gd name="T4" fmla="*/ 118 w 408"/>
                      <a:gd name="T5" fmla="*/ 3 h 102"/>
                      <a:gd name="T6" fmla="*/ 192 w 408"/>
                      <a:gd name="T7" fmla="*/ 15 h 102"/>
                      <a:gd name="T8" fmla="*/ 280 w 408"/>
                      <a:gd name="T9" fmla="*/ 91 h 102"/>
                      <a:gd name="T10" fmla="*/ 360 w 408"/>
                      <a:gd name="T11" fmla="*/ 79 h 102"/>
                      <a:gd name="T12" fmla="*/ 408 w 408"/>
                      <a:gd name="T13" fmla="*/ 10 h 10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8"/>
                      <a:gd name="T22" fmla="*/ 0 h 102"/>
                      <a:gd name="T23" fmla="*/ 408 w 408"/>
                      <a:gd name="T24" fmla="*/ 102 h 102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298" name="Freeform 405"/>
                  <p:cNvSpPr>
                    <a:spLocks/>
                  </p:cNvSpPr>
                  <p:nvPr/>
                </p:nvSpPr>
                <p:spPr bwMode="auto">
                  <a:xfrm>
                    <a:off x="636" y="1779"/>
                    <a:ext cx="400" cy="126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299" name="Freeform 406"/>
                  <p:cNvSpPr>
                    <a:spLocks/>
                  </p:cNvSpPr>
                  <p:nvPr/>
                </p:nvSpPr>
                <p:spPr bwMode="auto">
                  <a:xfrm rot="434215">
                    <a:off x="760" y="1699"/>
                    <a:ext cx="400" cy="126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6294" name="Freeform 407"/>
                <p:cNvSpPr>
                  <a:spLocks/>
                </p:cNvSpPr>
                <p:nvPr/>
              </p:nvSpPr>
              <p:spPr bwMode="auto">
                <a:xfrm rot="5135648">
                  <a:off x="2576" y="2029"/>
                  <a:ext cx="303" cy="100"/>
                </a:xfrm>
                <a:custGeom>
                  <a:avLst/>
                  <a:gdLst>
                    <a:gd name="T0" fmla="*/ 0 w 400"/>
                    <a:gd name="T1" fmla="*/ 6 h 126"/>
                    <a:gd name="T2" fmla="*/ 2 w 400"/>
                    <a:gd name="T3" fmla="*/ 2 h 126"/>
                    <a:gd name="T4" fmla="*/ 5 w 400"/>
                    <a:gd name="T5" fmla="*/ 0 h 126"/>
                    <a:gd name="T6" fmla="*/ 8 w 400"/>
                    <a:gd name="T7" fmla="*/ 2 h 126"/>
                    <a:gd name="T8" fmla="*/ 10 w 400"/>
                    <a:gd name="T9" fmla="*/ 6 h 126"/>
                    <a:gd name="T10" fmla="*/ 13 w 400"/>
                    <a:gd name="T11" fmla="*/ 6 h 126"/>
                    <a:gd name="T12" fmla="*/ 14 w 400"/>
                    <a:gd name="T13" fmla="*/ 2 h 1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00"/>
                    <a:gd name="T22" fmla="*/ 0 h 126"/>
                    <a:gd name="T23" fmla="*/ 400 w 400"/>
                    <a:gd name="T24" fmla="*/ 126 h 12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00" h="126">
                      <a:moveTo>
                        <a:pt x="0" y="97"/>
                      </a:moveTo>
                      <a:cubicBezTo>
                        <a:pt x="8" y="85"/>
                        <a:pt x="26" y="41"/>
                        <a:pt x="48" y="25"/>
                      </a:cubicBezTo>
                      <a:cubicBezTo>
                        <a:pt x="70" y="9"/>
                        <a:pt x="108" y="0"/>
                        <a:pt x="134" y="0"/>
                      </a:cubicBezTo>
                      <a:cubicBezTo>
                        <a:pt x="160" y="0"/>
                        <a:pt x="181" y="4"/>
                        <a:pt x="205" y="23"/>
                      </a:cubicBezTo>
                      <a:cubicBezTo>
                        <a:pt x="230" y="42"/>
                        <a:pt x="255" y="98"/>
                        <a:pt x="281" y="112"/>
                      </a:cubicBezTo>
                      <a:cubicBezTo>
                        <a:pt x="307" y="126"/>
                        <a:pt x="344" y="117"/>
                        <a:pt x="364" y="105"/>
                      </a:cubicBezTo>
                      <a:cubicBezTo>
                        <a:pt x="384" y="93"/>
                        <a:pt x="393" y="51"/>
                        <a:pt x="400" y="37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95" name="Freeform 408"/>
                <p:cNvSpPr>
                  <a:spLocks/>
                </p:cNvSpPr>
                <p:nvPr/>
              </p:nvSpPr>
              <p:spPr bwMode="auto">
                <a:xfrm>
                  <a:off x="2706" y="2014"/>
                  <a:ext cx="145" cy="221"/>
                </a:xfrm>
                <a:custGeom>
                  <a:avLst/>
                  <a:gdLst>
                    <a:gd name="T0" fmla="*/ 72 w 145"/>
                    <a:gd name="T1" fmla="*/ 0 h 221"/>
                    <a:gd name="T2" fmla="*/ 127 w 145"/>
                    <a:gd name="T3" fmla="*/ 39 h 221"/>
                    <a:gd name="T4" fmla="*/ 144 w 145"/>
                    <a:gd name="T5" fmla="*/ 106 h 221"/>
                    <a:gd name="T6" fmla="*/ 123 w 145"/>
                    <a:gd name="T7" fmla="*/ 158 h 221"/>
                    <a:gd name="T8" fmla="*/ 50 w 145"/>
                    <a:gd name="T9" fmla="*/ 212 h 221"/>
                    <a:gd name="T10" fmla="*/ 6 w 145"/>
                    <a:gd name="T11" fmla="*/ 214 h 221"/>
                    <a:gd name="T12" fmla="*/ 14 w 145"/>
                    <a:gd name="T13" fmla="*/ 218 h 22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45"/>
                    <a:gd name="T22" fmla="*/ 0 h 221"/>
                    <a:gd name="T23" fmla="*/ 145 w 145"/>
                    <a:gd name="T24" fmla="*/ 221 h 22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45" h="221">
                      <a:moveTo>
                        <a:pt x="72" y="0"/>
                      </a:moveTo>
                      <a:cubicBezTo>
                        <a:pt x="82" y="7"/>
                        <a:pt x="115" y="23"/>
                        <a:pt x="127" y="39"/>
                      </a:cubicBezTo>
                      <a:cubicBezTo>
                        <a:pt x="139" y="57"/>
                        <a:pt x="145" y="86"/>
                        <a:pt x="144" y="106"/>
                      </a:cubicBezTo>
                      <a:cubicBezTo>
                        <a:pt x="143" y="125"/>
                        <a:pt x="139" y="141"/>
                        <a:pt x="123" y="158"/>
                      </a:cubicBezTo>
                      <a:cubicBezTo>
                        <a:pt x="107" y="176"/>
                        <a:pt x="69" y="203"/>
                        <a:pt x="50" y="212"/>
                      </a:cubicBezTo>
                      <a:cubicBezTo>
                        <a:pt x="31" y="221"/>
                        <a:pt x="12" y="213"/>
                        <a:pt x="6" y="214"/>
                      </a:cubicBezTo>
                      <a:cubicBezTo>
                        <a:pt x="0" y="215"/>
                        <a:pt x="12" y="217"/>
                        <a:pt x="14" y="21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96" name="Freeform 409"/>
                <p:cNvSpPr>
                  <a:spLocks/>
                </p:cNvSpPr>
                <p:nvPr/>
              </p:nvSpPr>
              <p:spPr bwMode="auto">
                <a:xfrm>
                  <a:off x="503" y="2112"/>
                  <a:ext cx="228" cy="142"/>
                </a:xfrm>
                <a:custGeom>
                  <a:avLst/>
                  <a:gdLst>
                    <a:gd name="T0" fmla="*/ 145 w 228"/>
                    <a:gd name="T1" fmla="*/ 96 h 142"/>
                    <a:gd name="T2" fmla="*/ 25 w 228"/>
                    <a:gd name="T3" fmla="*/ 136 h 142"/>
                    <a:gd name="T4" fmla="*/ 7 w 228"/>
                    <a:gd name="T5" fmla="*/ 61 h 142"/>
                    <a:gd name="T6" fmla="*/ 66 w 228"/>
                    <a:gd name="T7" fmla="*/ 53 h 142"/>
                    <a:gd name="T8" fmla="*/ 150 w 228"/>
                    <a:gd name="T9" fmla="*/ 88 h 142"/>
                    <a:gd name="T10" fmla="*/ 207 w 228"/>
                    <a:gd name="T11" fmla="*/ 60 h 142"/>
                    <a:gd name="T12" fmla="*/ 228 w 228"/>
                    <a:gd name="T13" fmla="*/ 0 h 14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28"/>
                    <a:gd name="T22" fmla="*/ 0 h 142"/>
                    <a:gd name="T23" fmla="*/ 228 w 228"/>
                    <a:gd name="T24" fmla="*/ 142 h 14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28" h="142">
                      <a:moveTo>
                        <a:pt x="145" y="96"/>
                      </a:moveTo>
                      <a:cubicBezTo>
                        <a:pt x="126" y="103"/>
                        <a:pt x="48" y="142"/>
                        <a:pt x="25" y="136"/>
                      </a:cubicBezTo>
                      <a:cubicBezTo>
                        <a:pt x="2" y="130"/>
                        <a:pt x="0" y="75"/>
                        <a:pt x="7" y="61"/>
                      </a:cubicBezTo>
                      <a:cubicBezTo>
                        <a:pt x="14" y="47"/>
                        <a:pt x="42" y="48"/>
                        <a:pt x="66" y="53"/>
                      </a:cubicBezTo>
                      <a:cubicBezTo>
                        <a:pt x="89" y="58"/>
                        <a:pt x="126" y="85"/>
                        <a:pt x="150" y="88"/>
                      </a:cubicBezTo>
                      <a:cubicBezTo>
                        <a:pt x="173" y="89"/>
                        <a:pt x="194" y="74"/>
                        <a:pt x="207" y="60"/>
                      </a:cubicBezTo>
                      <a:cubicBezTo>
                        <a:pt x="221" y="46"/>
                        <a:pt x="224" y="12"/>
                        <a:pt x="228" y="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6156" name="plant"/>
          <p:cNvSpPr>
            <a:spLocks noEditPoints="1" noChangeArrowheads="1"/>
          </p:cNvSpPr>
          <p:nvPr/>
        </p:nvSpPr>
        <p:spPr bwMode="auto">
          <a:xfrm rot="-281140">
            <a:off x="3287713" y="6532563"/>
            <a:ext cx="525462" cy="195262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0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100 w 21600"/>
              <a:gd name="T25" fmla="*/ 10092 h 21600"/>
              <a:gd name="T26" fmla="*/ 14545 w 21600"/>
              <a:gd name="T27" fmla="*/ 1357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7" name="Freeform 451"/>
          <p:cNvSpPr>
            <a:spLocks/>
          </p:cNvSpPr>
          <p:nvPr/>
        </p:nvSpPr>
        <p:spPr bwMode="auto">
          <a:xfrm rot="17153031" flipH="1">
            <a:off x="1257300" y="5956300"/>
            <a:ext cx="806450" cy="660400"/>
          </a:xfrm>
          <a:custGeom>
            <a:avLst/>
            <a:gdLst>
              <a:gd name="T0" fmla="*/ 2147483647 w 508"/>
              <a:gd name="T1" fmla="*/ 2147483647 h 416"/>
              <a:gd name="T2" fmla="*/ 2147483647 w 508"/>
              <a:gd name="T3" fmla="*/ 2147483647 h 416"/>
              <a:gd name="T4" fmla="*/ 2147483647 w 508"/>
              <a:gd name="T5" fmla="*/ 2147483647 h 416"/>
              <a:gd name="T6" fmla="*/ 2147483647 w 508"/>
              <a:gd name="T7" fmla="*/ 2147483647 h 416"/>
              <a:gd name="T8" fmla="*/ 2147483647 w 508"/>
              <a:gd name="T9" fmla="*/ 2147483647 h 416"/>
              <a:gd name="T10" fmla="*/ 2147483647 w 508"/>
              <a:gd name="T11" fmla="*/ 2147483647 h 416"/>
              <a:gd name="T12" fmla="*/ 2147483647 w 508"/>
              <a:gd name="T13" fmla="*/ 2147483647 h 416"/>
              <a:gd name="T14" fmla="*/ 2147483647 w 508"/>
              <a:gd name="T15" fmla="*/ 2147483647 h 416"/>
              <a:gd name="T16" fmla="*/ 2147483647 w 508"/>
              <a:gd name="T17" fmla="*/ 2147483647 h 416"/>
              <a:gd name="T18" fmla="*/ 2147483647 w 508"/>
              <a:gd name="T19" fmla="*/ 2147483647 h 416"/>
              <a:gd name="T20" fmla="*/ 2147483647 w 508"/>
              <a:gd name="T21" fmla="*/ 2147483647 h 41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08"/>
              <a:gd name="T34" fmla="*/ 0 h 416"/>
              <a:gd name="T35" fmla="*/ 508 w 508"/>
              <a:gd name="T36" fmla="*/ 416 h 41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08" h="416">
                <a:moveTo>
                  <a:pt x="17" y="112"/>
                </a:moveTo>
                <a:cubicBezTo>
                  <a:pt x="5" y="153"/>
                  <a:pt x="0" y="217"/>
                  <a:pt x="35" y="265"/>
                </a:cubicBezTo>
                <a:cubicBezTo>
                  <a:pt x="70" y="313"/>
                  <a:pt x="184" y="384"/>
                  <a:pt x="227" y="400"/>
                </a:cubicBezTo>
                <a:cubicBezTo>
                  <a:pt x="270" y="416"/>
                  <a:pt x="264" y="368"/>
                  <a:pt x="293" y="361"/>
                </a:cubicBezTo>
                <a:cubicBezTo>
                  <a:pt x="322" y="354"/>
                  <a:pt x="368" y="395"/>
                  <a:pt x="404" y="358"/>
                </a:cubicBezTo>
                <a:cubicBezTo>
                  <a:pt x="440" y="321"/>
                  <a:pt x="508" y="196"/>
                  <a:pt x="508" y="140"/>
                </a:cubicBezTo>
                <a:cubicBezTo>
                  <a:pt x="508" y="84"/>
                  <a:pt x="445" y="44"/>
                  <a:pt x="407" y="22"/>
                </a:cubicBezTo>
                <a:cubicBezTo>
                  <a:pt x="369" y="0"/>
                  <a:pt x="314" y="7"/>
                  <a:pt x="281" y="10"/>
                </a:cubicBezTo>
                <a:cubicBezTo>
                  <a:pt x="248" y="13"/>
                  <a:pt x="234" y="42"/>
                  <a:pt x="206" y="43"/>
                </a:cubicBezTo>
                <a:cubicBezTo>
                  <a:pt x="178" y="44"/>
                  <a:pt x="142" y="7"/>
                  <a:pt x="110" y="19"/>
                </a:cubicBezTo>
                <a:cubicBezTo>
                  <a:pt x="78" y="31"/>
                  <a:pt x="31" y="70"/>
                  <a:pt x="17" y="112"/>
                </a:cubicBezTo>
                <a:close/>
              </a:path>
            </a:pathLst>
          </a:custGeom>
          <a:gradFill rotWithShape="1">
            <a:gsLst>
              <a:gs pos="0">
                <a:srgbClr val="CC0000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8" name="Freeform 452"/>
          <p:cNvSpPr>
            <a:spLocks/>
          </p:cNvSpPr>
          <p:nvPr/>
        </p:nvSpPr>
        <p:spPr bwMode="auto">
          <a:xfrm rot="-4446969">
            <a:off x="1349376" y="6196012"/>
            <a:ext cx="469900" cy="409575"/>
          </a:xfrm>
          <a:custGeom>
            <a:avLst/>
            <a:gdLst>
              <a:gd name="T0" fmla="*/ 2147483647 w 288"/>
              <a:gd name="T1" fmla="*/ 2147483647 h 218"/>
              <a:gd name="T2" fmla="*/ 2147483647 w 288"/>
              <a:gd name="T3" fmla="*/ 2147483647 h 218"/>
              <a:gd name="T4" fmla="*/ 2147483647 w 288"/>
              <a:gd name="T5" fmla="*/ 2147483647 h 218"/>
              <a:gd name="T6" fmla="*/ 2147483647 w 288"/>
              <a:gd name="T7" fmla="*/ 2147483647 h 218"/>
              <a:gd name="T8" fmla="*/ 2147483647 w 288"/>
              <a:gd name="T9" fmla="*/ 2147483647 h 218"/>
              <a:gd name="T10" fmla="*/ 2147483647 w 288"/>
              <a:gd name="T11" fmla="*/ 2147483647 h 218"/>
              <a:gd name="T12" fmla="*/ 2147483647 w 288"/>
              <a:gd name="T13" fmla="*/ 2147483647 h 21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88"/>
              <a:gd name="T22" fmla="*/ 0 h 218"/>
              <a:gd name="T23" fmla="*/ 288 w 288"/>
              <a:gd name="T24" fmla="*/ 218 h 21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88" h="218">
                <a:moveTo>
                  <a:pt x="188" y="41"/>
                </a:moveTo>
                <a:cubicBezTo>
                  <a:pt x="148" y="20"/>
                  <a:pt x="75" y="0"/>
                  <a:pt x="44" y="9"/>
                </a:cubicBezTo>
                <a:cubicBezTo>
                  <a:pt x="13" y="18"/>
                  <a:pt x="0" y="66"/>
                  <a:pt x="4" y="97"/>
                </a:cubicBezTo>
                <a:cubicBezTo>
                  <a:pt x="8" y="128"/>
                  <a:pt x="27" y="174"/>
                  <a:pt x="68" y="193"/>
                </a:cubicBezTo>
                <a:cubicBezTo>
                  <a:pt x="109" y="212"/>
                  <a:pt x="216" y="218"/>
                  <a:pt x="252" y="209"/>
                </a:cubicBezTo>
                <a:cubicBezTo>
                  <a:pt x="288" y="200"/>
                  <a:pt x="288" y="162"/>
                  <a:pt x="284" y="137"/>
                </a:cubicBezTo>
                <a:cubicBezTo>
                  <a:pt x="280" y="112"/>
                  <a:pt x="228" y="62"/>
                  <a:pt x="188" y="41"/>
                </a:cubicBezTo>
                <a:close/>
              </a:path>
            </a:pathLst>
          </a:custGeom>
          <a:gradFill rotWithShape="1">
            <a:gsLst>
              <a:gs pos="0">
                <a:srgbClr val="FFCC00"/>
              </a:gs>
              <a:gs pos="100000">
                <a:srgbClr val="FF3300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9" name="Freeform 453"/>
          <p:cNvSpPr>
            <a:spLocks/>
          </p:cNvSpPr>
          <p:nvPr/>
        </p:nvSpPr>
        <p:spPr bwMode="auto">
          <a:xfrm rot="-4446969">
            <a:off x="1231900" y="6259513"/>
            <a:ext cx="123825" cy="161925"/>
          </a:xfrm>
          <a:custGeom>
            <a:avLst/>
            <a:gdLst>
              <a:gd name="T0" fmla="*/ 2147483647 w 78"/>
              <a:gd name="T1" fmla="*/ 2147483647 h 102"/>
              <a:gd name="T2" fmla="*/ 2147483647 w 78"/>
              <a:gd name="T3" fmla="*/ 2147483647 h 102"/>
              <a:gd name="T4" fmla="*/ 0 w 78"/>
              <a:gd name="T5" fmla="*/ 0 h 102"/>
              <a:gd name="T6" fmla="*/ 2147483647 w 78"/>
              <a:gd name="T7" fmla="*/ 2147483647 h 102"/>
              <a:gd name="T8" fmla="*/ 2147483647 w 78"/>
              <a:gd name="T9" fmla="*/ 2147483647 h 1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"/>
              <a:gd name="T16" fmla="*/ 0 h 102"/>
              <a:gd name="T17" fmla="*/ 78 w 78"/>
              <a:gd name="T18" fmla="*/ 102 h 1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" h="102">
                <a:moveTo>
                  <a:pt x="78" y="102"/>
                </a:moveTo>
                <a:lnTo>
                  <a:pt x="3" y="63"/>
                </a:lnTo>
                <a:lnTo>
                  <a:pt x="0" y="0"/>
                </a:lnTo>
                <a:lnTo>
                  <a:pt x="60" y="45"/>
                </a:lnTo>
                <a:lnTo>
                  <a:pt x="78" y="102"/>
                </a:lnTo>
                <a:close/>
              </a:path>
            </a:pathLst>
          </a:custGeom>
          <a:gradFill rotWithShape="1">
            <a:gsLst>
              <a:gs pos="0">
                <a:srgbClr val="003B00"/>
              </a:gs>
              <a:gs pos="50000">
                <a:srgbClr val="008000"/>
              </a:gs>
              <a:gs pos="100000">
                <a:srgbClr val="003B00"/>
              </a:gs>
            </a:gsLst>
            <a:lin ang="5400000" scaled="1"/>
          </a:gradFill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60" name="Freeform 454"/>
          <p:cNvSpPr>
            <a:spLocks/>
          </p:cNvSpPr>
          <p:nvPr/>
        </p:nvSpPr>
        <p:spPr bwMode="auto">
          <a:xfrm rot="-4446969">
            <a:off x="1235075" y="6199188"/>
            <a:ext cx="58738" cy="201612"/>
          </a:xfrm>
          <a:custGeom>
            <a:avLst/>
            <a:gdLst>
              <a:gd name="T0" fmla="*/ 2147483647 w 37"/>
              <a:gd name="T1" fmla="*/ 2147483647 h 127"/>
              <a:gd name="T2" fmla="*/ 0 w 37"/>
              <a:gd name="T3" fmla="*/ 2147483647 h 127"/>
              <a:gd name="T4" fmla="*/ 2147483647 w 37"/>
              <a:gd name="T5" fmla="*/ 0 h 127"/>
              <a:gd name="T6" fmla="*/ 2147483647 w 37"/>
              <a:gd name="T7" fmla="*/ 2147483647 h 127"/>
              <a:gd name="T8" fmla="*/ 2147483647 w 37"/>
              <a:gd name="T9" fmla="*/ 2147483647 h 1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27"/>
              <a:gd name="T17" fmla="*/ 37 w 37"/>
              <a:gd name="T18" fmla="*/ 127 h 1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27">
                <a:moveTo>
                  <a:pt x="37" y="127"/>
                </a:moveTo>
                <a:lnTo>
                  <a:pt x="0" y="46"/>
                </a:lnTo>
                <a:lnTo>
                  <a:pt x="16" y="0"/>
                </a:lnTo>
                <a:lnTo>
                  <a:pt x="19" y="32"/>
                </a:lnTo>
                <a:lnTo>
                  <a:pt x="37" y="127"/>
                </a:lnTo>
                <a:close/>
              </a:path>
            </a:pathLst>
          </a:custGeom>
          <a:gradFill rotWithShape="1">
            <a:gsLst>
              <a:gs pos="0">
                <a:srgbClr val="003B00"/>
              </a:gs>
              <a:gs pos="50000">
                <a:srgbClr val="008000"/>
              </a:gs>
              <a:gs pos="100000">
                <a:srgbClr val="003B00"/>
              </a:gs>
            </a:gsLst>
            <a:lin ang="5400000" scaled="1"/>
          </a:gradFill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61" name="Freeform 455"/>
          <p:cNvSpPr>
            <a:spLocks/>
          </p:cNvSpPr>
          <p:nvPr/>
        </p:nvSpPr>
        <p:spPr bwMode="auto">
          <a:xfrm rot="-4446969">
            <a:off x="1268412" y="6146801"/>
            <a:ext cx="61913" cy="195262"/>
          </a:xfrm>
          <a:custGeom>
            <a:avLst/>
            <a:gdLst>
              <a:gd name="T0" fmla="*/ 0 w 39"/>
              <a:gd name="T1" fmla="*/ 2147483647 h 123"/>
              <a:gd name="T2" fmla="*/ 2147483647 w 39"/>
              <a:gd name="T3" fmla="*/ 2147483647 h 123"/>
              <a:gd name="T4" fmla="*/ 2147483647 w 39"/>
              <a:gd name="T5" fmla="*/ 0 h 123"/>
              <a:gd name="T6" fmla="*/ 2147483647 w 39"/>
              <a:gd name="T7" fmla="*/ 2147483647 h 123"/>
              <a:gd name="T8" fmla="*/ 0 w 39"/>
              <a:gd name="T9" fmla="*/ 2147483647 h 1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9"/>
              <a:gd name="T16" fmla="*/ 0 h 123"/>
              <a:gd name="T17" fmla="*/ 39 w 39"/>
              <a:gd name="T18" fmla="*/ 123 h 1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9" h="123">
                <a:moveTo>
                  <a:pt x="0" y="123"/>
                </a:moveTo>
                <a:lnTo>
                  <a:pt x="12" y="28"/>
                </a:lnTo>
                <a:lnTo>
                  <a:pt x="35" y="0"/>
                </a:lnTo>
                <a:lnTo>
                  <a:pt x="39" y="50"/>
                </a:lnTo>
                <a:lnTo>
                  <a:pt x="0" y="123"/>
                </a:lnTo>
                <a:close/>
              </a:path>
            </a:pathLst>
          </a:custGeom>
          <a:gradFill rotWithShape="1">
            <a:gsLst>
              <a:gs pos="0">
                <a:srgbClr val="003B00"/>
              </a:gs>
              <a:gs pos="50000">
                <a:srgbClr val="008000"/>
              </a:gs>
              <a:gs pos="100000">
                <a:srgbClr val="003B00"/>
              </a:gs>
            </a:gsLst>
            <a:lin ang="5400000" scaled="1"/>
          </a:gradFill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62" name="Freeform 456"/>
          <p:cNvSpPr>
            <a:spLocks/>
          </p:cNvSpPr>
          <p:nvPr/>
        </p:nvSpPr>
        <p:spPr bwMode="auto">
          <a:xfrm rot="-4446969">
            <a:off x="1252538" y="6116638"/>
            <a:ext cx="133350" cy="184150"/>
          </a:xfrm>
          <a:custGeom>
            <a:avLst/>
            <a:gdLst>
              <a:gd name="T0" fmla="*/ 0 w 84"/>
              <a:gd name="T1" fmla="*/ 2147483647 h 116"/>
              <a:gd name="T2" fmla="*/ 2147483647 w 84"/>
              <a:gd name="T3" fmla="*/ 2147483647 h 116"/>
              <a:gd name="T4" fmla="*/ 2147483647 w 84"/>
              <a:gd name="T5" fmla="*/ 0 h 116"/>
              <a:gd name="T6" fmla="*/ 2147483647 w 84"/>
              <a:gd name="T7" fmla="*/ 2147483647 h 116"/>
              <a:gd name="T8" fmla="*/ 0 w 84"/>
              <a:gd name="T9" fmla="*/ 2147483647 h 1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4"/>
              <a:gd name="T16" fmla="*/ 0 h 116"/>
              <a:gd name="T17" fmla="*/ 84 w 84"/>
              <a:gd name="T18" fmla="*/ 116 h 1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4" h="116">
                <a:moveTo>
                  <a:pt x="0" y="116"/>
                </a:moveTo>
                <a:lnTo>
                  <a:pt x="40" y="27"/>
                </a:lnTo>
                <a:lnTo>
                  <a:pt x="78" y="0"/>
                </a:lnTo>
                <a:lnTo>
                  <a:pt x="84" y="49"/>
                </a:lnTo>
                <a:lnTo>
                  <a:pt x="0" y="116"/>
                </a:lnTo>
                <a:close/>
              </a:path>
            </a:pathLst>
          </a:custGeom>
          <a:gradFill rotWithShape="1">
            <a:gsLst>
              <a:gs pos="0">
                <a:srgbClr val="003B00"/>
              </a:gs>
              <a:gs pos="50000">
                <a:srgbClr val="008000"/>
              </a:gs>
              <a:gs pos="100000">
                <a:srgbClr val="003B00"/>
              </a:gs>
            </a:gsLst>
            <a:lin ang="5400000" scaled="1"/>
          </a:gradFill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63" name="Freeform 457"/>
          <p:cNvSpPr>
            <a:spLocks/>
          </p:cNvSpPr>
          <p:nvPr/>
        </p:nvSpPr>
        <p:spPr bwMode="auto">
          <a:xfrm rot="-4446969">
            <a:off x="1852613" y="6418262"/>
            <a:ext cx="57150" cy="28575"/>
          </a:xfrm>
          <a:custGeom>
            <a:avLst/>
            <a:gdLst>
              <a:gd name="T0" fmla="*/ 0 w 36"/>
              <a:gd name="T1" fmla="*/ 2147483647 h 18"/>
              <a:gd name="T2" fmla="*/ 2147483647 w 36"/>
              <a:gd name="T3" fmla="*/ 2147483647 h 18"/>
              <a:gd name="T4" fmla="*/ 2147483647 w 36"/>
              <a:gd name="T5" fmla="*/ 0 h 18"/>
              <a:gd name="T6" fmla="*/ 0 w 36"/>
              <a:gd name="T7" fmla="*/ 2147483647 h 18"/>
              <a:gd name="T8" fmla="*/ 0 60000 65536"/>
              <a:gd name="T9" fmla="*/ 0 60000 65536"/>
              <a:gd name="T10" fmla="*/ 0 60000 65536"/>
              <a:gd name="T11" fmla="*/ 0 60000 65536"/>
              <a:gd name="T12" fmla="*/ 0 w 36"/>
              <a:gd name="T13" fmla="*/ 0 h 18"/>
              <a:gd name="T14" fmla="*/ 36 w 36"/>
              <a:gd name="T15" fmla="*/ 18 h 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" h="18">
                <a:moveTo>
                  <a:pt x="0" y="9"/>
                </a:moveTo>
                <a:lnTo>
                  <a:pt x="21" y="18"/>
                </a:lnTo>
                <a:lnTo>
                  <a:pt x="36" y="0"/>
                </a:lnTo>
                <a:lnTo>
                  <a:pt x="0" y="9"/>
                </a:lnTo>
                <a:close/>
              </a:path>
            </a:pathLst>
          </a:cu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64" name="Freeform 461"/>
          <p:cNvSpPr>
            <a:spLocks/>
          </p:cNvSpPr>
          <p:nvPr/>
        </p:nvSpPr>
        <p:spPr bwMode="auto">
          <a:xfrm flipH="1">
            <a:off x="4714875" y="5075238"/>
            <a:ext cx="58738" cy="201612"/>
          </a:xfrm>
          <a:custGeom>
            <a:avLst/>
            <a:gdLst>
              <a:gd name="T0" fmla="*/ 2147483647 w 37"/>
              <a:gd name="T1" fmla="*/ 2147483647 h 127"/>
              <a:gd name="T2" fmla="*/ 0 w 37"/>
              <a:gd name="T3" fmla="*/ 2147483647 h 127"/>
              <a:gd name="T4" fmla="*/ 2147483647 w 37"/>
              <a:gd name="T5" fmla="*/ 0 h 127"/>
              <a:gd name="T6" fmla="*/ 2147483647 w 37"/>
              <a:gd name="T7" fmla="*/ 2147483647 h 127"/>
              <a:gd name="T8" fmla="*/ 2147483647 w 37"/>
              <a:gd name="T9" fmla="*/ 2147483647 h 1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27"/>
              <a:gd name="T17" fmla="*/ 37 w 37"/>
              <a:gd name="T18" fmla="*/ 127 h 1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27">
                <a:moveTo>
                  <a:pt x="37" y="127"/>
                </a:moveTo>
                <a:lnTo>
                  <a:pt x="0" y="46"/>
                </a:lnTo>
                <a:lnTo>
                  <a:pt x="16" y="0"/>
                </a:lnTo>
                <a:lnTo>
                  <a:pt x="19" y="32"/>
                </a:lnTo>
                <a:lnTo>
                  <a:pt x="37" y="127"/>
                </a:lnTo>
                <a:close/>
              </a:path>
            </a:pathLst>
          </a:custGeom>
          <a:gradFill rotWithShape="1">
            <a:gsLst>
              <a:gs pos="0">
                <a:srgbClr val="003B00"/>
              </a:gs>
              <a:gs pos="50000">
                <a:srgbClr val="008000"/>
              </a:gs>
              <a:gs pos="100000">
                <a:srgbClr val="003B00"/>
              </a:gs>
            </a:gsLst>
            <a:lin ang="5400000" scaled="1"/>
          </a:gradFill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6165" name="Group 598"/>
          <p:cNvGrpSpPr>
            <a:grpSpLocks/>
          </p:cNvGrpSpPr>
          <p:nvPr/>
        </p:nvGrpSpPr>
        <p:grpSpPr bwMode="auto">
          <a:xfrm>
            <a:off x="4260850" y="5072063"/>
            <a:ext cx="806450" cy="785812"/>
            <a:chOff x="1212" y="3083"/>
            <a:chExt cx="508" cy="495"/>
          </a:xfrm>
        </p:grpSpPr>
        <p:sp>
          <p:nvSpPr>
            <p:cNvPr id="6275" name="Freeform 458"/>
            <p:cNvSpPr>
              <a:spLocks/>
            </p:cNvSpPr>
            <p:nvPr/>
          </p:nvSpPr>
          <p:spPr bwMode="auto">
            <a:xfrm flipH="1">
              <a:off x="1212" y="3162"/>
              <a:ext cx="508" cy="416"/>
            </a:xfrm>
            <a:custGeom>
              <a:avLst/>
              <a:gdLst>
                <a:gd name="T0" fmla="*/ 17 w 508"/>
                <a:gd name="T1" fmla="*/ 112 h 416"/>
                <a:gd name="T2" fmla="*/ 35 w 508"/>
                <a:gd name="T3" fmla="*/ 265 h 416"/>
                <a:gd name="T4" fmla="*/ 227 w 508"/>
                <a:gd name="T5" fmla="*/ 400 h 416"/>
                <a:gd name="T6" fmla="*/ 293 w 508"/>
                <a:gd name="T7" fmla="*/ 361 h 416"/>
                <a:gd name="T8" fmla="*/ 404 w 508"/>
                <a:gd name="T9" fmla="*/ 358 h 416"/>
                <a:gd name="T10" fmla="*/ 508 w 508"/>
                <a:gd name="T11" fmla="*/ 140 h 416"/>
                <a:gd name="T12" fmla="*/ 407 w 508"/>
                <a:gd name="T13" fmla="*/ 22 h 416"/>
                <a:gd name="T14" fmla="*/ 281 w 508"/>
                <a:gd name="T15" fmla="*/ 10 h 416"/>
                <a:gd name="T16" fmla="*/ 206 w 508"/>
                <a:gd name="T17" fmla="*/ 43 h 416"/>
                <a:gd name="T18" fmla="*/ 110 w 508"/>
                <a:gd name="T19" fmla="*/ 19 h 416"/>
                <a:gd name="T20" fmla="*/ 17 w 508"/>
                <a:gd name="T21" fmla="*/ 112 h 4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08"/>
                <a:gd name="T34" fmla="*/ 0 h 416"/>
                <a:gd name="T35" fmla="*/ 508 w 508"/>
                <a:gd name="T36" fmla="*/ 416 h 4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CC00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76" name="Freeform 459"/>
            <p:cNvSpPr>
              <a:spLocks/>
            </p:cNvSpPr>
            <p:nvPr/>
          </p:nvSpPr>
          <p:spPr bwMode="auto">
            <a:xfrm>
              <a:off x="1236" y="3215"/>
              <a:ext cx="296" cy="258"/>
            </a:xfrm>
            <a:custGeom>
              <a:avLst/>
              <a:gdLst>
                <a:gd name="T0" fmla="*/ 260 w 288"/>
                <a:gd name="T1" fmla="*/ 316 h 218"/>
                <a:gd name="T2" fmla="*/ 57 w 288"/>
                <a:gd name="T3" fmla="*/ 71 h 218"/>
                <a:gd name="T4" fmla="*/ 4 w 288"/>
                <a:gd name="T5" fmla="*/ 734 h 218"/>
                <a:gd name="T6" fmla="*/ 92 w 288"/>
                <a:gd name="T7" fmla="*/ 1457 h 218"/>
                <a:gd name="T8" fmla="*/ 349 w 288"/>
                <a:gd name="T9" fmla="*/ 1573 h 218"/>
                <a:gd name="T10" fmla="*/ 395 w 288"/>
                <a:gd name="T11" fmla="*/ 1033 h 218"/>
                <a:gd name="T12" fmla="*/ 260 w 288"/>
                <a:gd name="T13" fmla="*/ 316 h 2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8"/>
                <a:gd name="T22" fmla="*/ 0 h 218"/>
                <a:gd name="T23" fmla="*/ 288 w 288"/>
                <a:gd name="T24" fmla="*/ 218 h 2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8" h="218">
                  <a:moveTo>
                    <a:pt x="188" y="41"/>
                  </a:moveTo>
                  <a:cubicBezTo>
                    <a:pt x="148" y="20"/>
                    <a:pt x="75" y="0"/>
                    <a:pt x="44" y="9"/>
                  </a:cubicBezTo>
                  <a:cubicBezTo>
                    <a:pt x="13" y="18"/>
                    <a:pt x="0" y="66"/>
                    <a:pt x="4" y="97"/>
                  </a:cubicBezTo>
                  <a:cubicBezTo>
                    <a:pt x="8" y="128"/>
                    <a:pt x="27" y="174"/>
                    <a:pt x="68" y="193"/>
                  </a:cubicBezTo>
                  <a:cubicBezTo>
                    <a:pt x="109" y="212"/>
                    <a:pt x="216" y="218"/>
                    <a:pt x="252" y="209"/>
                  </a:cubicBezTo>
                  <a:cubicBezTo>
                    <a:pt x="288" y="200"/>
                    <a:pt x="288" y="162"/>
                    <a:pt x="284" y="137"/>
                  </a:cubicBezTo>
                  <a:cubicBezTo>
                    <a:pt x="280" y="112"/>
                    <a:pt x="228" y="62"/>
                    <a:pt x="188" y="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3300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ysDot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77" name="Freeform 460"/>
            <p:cNvSpPr>
              <a:spLocks/>
            </p:cNvSpPr>
            <p:nvPr/>
          </p:nvSpPr>
          <p:spPr bwMode="auto">
            <a:xfrm>
              <a:off x="1331" y="3106"/>
              <a:ext cx="78" cy="102"/>
            </a:xfrm>
            <a:custGeom>
              <a:avLst/>
              <a:gdLst>
                <a:gd name="T0" fmla="*/ 78 w 78"/>
                <a:gd name="T1" fmla="*/ 102 h 102"/>
                <a:gd name="T2" fmla="*/ 3 w 78"/>
                <a:gd name="T3" fmla="*/ 63 h 102"/>
                <a:gd name="T4" fmla="*/ 0 w 78"/>
                <a:gd name="T5" fmla="*/ 0 h 102"/>
                <a:gd name="T6" fmla="*/ 60 w 78"/>
                <a:gd name="T7" fmla="*/ 45 h 102"/>
                <a:gd name="T8" fmla="*/ 78 w 78"/>
                <a:gd name="T9" fmla="*/ 102 h 1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"/>
                <a:gd name="T16" fmla="*/ 0 h 102"/>
                <a:gd name="T17" fmla="*/ 78 w 78"/>
                <a:gd name="T18" fmla="*/ 102 h 10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" h="102">
                  <a:moveTo>
                    <a:pt x="78" y="102"/>
                  </a:moveTo>
                  <a:lnTo>
                    <a:pt x="3" y="63"/>
                  </a:lnTo>
                  <a:lnTo>
                    <a:pt x="0" y="0"/>
                  </a:lnTo>
                  <a:lnTo>
                    <a:pt x="60" y="45"/>
                  </a:lnTo>
                  <a:lnTo>
                    <a:pt x="78" y="102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78" name="Freeform 462"/>
            <p:cNvSpPr>
              <a:spLocks/>
            </p:cNvSpPr>
            <p:nvPr/>
          </p:nvSpPr>
          <p:spPr bwMode="auto">
            <a:xfrm>
              <a:off x="1409" y="3083"/>
              <a:ext cx="39" cy="123"/>
            </a:xfrm>
            <a:custGeom>
              <a:avLst/>
              <a:gdLst>
                <a:gd name="T0" fmla="*/ 0 w 39"/>
                <a:gd name="T1" fmla="*/ 123 h 123"/>
                <a:gd name="T2" fmla="*/ 12 w 39"/>
                <a:gd name="T3" fmla="*/ 28 h 123"/>
                <a:gd name="T4" fmla="*/ 35 w 39"/>
                <a:gd name="T5" fmla="*/ 0 h 123"/>
                <a:gd name="T6" fmla="*/ 39 w 39"/>
                <a:gd name="T7" fmla="*/ 50 h 123"/>
                <a:gd name="T8" fmla="*/ 0 w 39"/>
                <a:gd name="T9" fmla="*/ 123 h 1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123"/>
                <a:gd name="T17" fmla="*/ 39 w 39"/>
                <a:gd name="T18" fmla="*/ 123 h 1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123">
                  <a:moveTo>
                    <a:pt x="0" y="123"/>
                  </a:moveTo>
                  <a:lnTo>
                    <a:pt x="12" y="28"/>
                  </a:lnTo>
                  <a:lnTo>
                    <a:pt x="35" y="0"/>
                  </a:lnTo>
                  <a:lnTo>
                    <a:pt x="39" y="50"/>
                  </a:lnTo>
                  <a:lnTo>
                    <a:pt x="0" y="123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79" name="Freeform 463"/>
            <p:cNvSpPr>
              <a:spLocks/>
            </p:cNvSpPr>
            <p:nvPr/>
          </p:nvSpPr>
          <p:spPr bwMode="auto">
            <a:xfrm>
              <a:off x="1412" y="3092"/>
              <a:ext cx="84" cy="116"/>
            </a:xfrm>
            <a:custGeom>
              <a:avLst/>
              <a:gdLst>
                <a:gd name="T0" fmla="*/ 0 w 84"/>
                <a:gd name="T1" fmla="*/ 116 h 116"/>
                <a:gd name="T2" fmla="*/ 40 w 84"/>
                <a:gd name="T3" fmla="*/ 27 h 116"/>
                <a:gd name="T4" fmla="*/ 78 w 84"/>
                <a:gd name="T5" fmla="*/ 0 h 116"/>
                <a:gd name="T6" fmla="*/ 84 w 84"/>
                <a:gd name="T7" fmla="*/ 49 h 116"/>
                <a:gd name="T8" fmla="*/ 0 w 84"/>
                <a:gd name="T9" fmla="*/ 116 h 1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"/>
                <a:gd name="T16" fmla="*/ 0 h 116"/>
                <a:gd name="T17" fmla="*/ 84 w 84"/>
                <a:gd name="T18" fmla="*/ 116 h 1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" h="116">
                  <a:moveTo>
                    <a:pt x="0" y="116"/>
                  </a:moveTo>
                  <a:lnTo>
                    <a:pt x="40" y="27"/>
                  </a:lnTo>
                  <a:lnTo>
                    <a:pt x="78" y="0"/>
                  </a:lnTo>
                  <a:lnTo>
                    <a:pt x="84" y="49"/>
                  </a:lnTo>
                  <a:lnTo>
                    <a:pt x="0" y="116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80" name="Freeform 464"/>
            <p:cNvSpPr>
              <a:spLocks/>
            </p:cNvSpPr>
            <p:nvPr/>
          </p:nvSpPr>
          <p:spPr bwMode="auto">
            <a:xfrm flipH="1">
              <a:off x="1406" y="3523"/>
              <a:ext cx="36" cy="18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"/>
                <a:gd name="T13" fmla="*/ 0 h 18"/>
                <a:gd name="T14" fmla="*/ 36 w 36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66" name="Freeform 468"/>
          <p:cNvSpPr>
            <a:spLocks/>
          </p:cNvSpPr>
          <p:nvPr/>
        </p:nvSpPr>
        <p:spPr bwMode="auto">
          <a:xfrm>
            <a:off x="447675" y="5545138"/>
            <a:ext cx="58738" cy="201612"/>
          </a:xfrm>
          <a:custGeom>
            <a:avLst/>
            <a:gdLst>
              <a:gd name="T0" fmla="*/ 2147483647 w 37"/>
              <a:gd name="T1" fmla="*/ 2147483647 h 127"/>
              <a:gd name="T2" fmla="*/ 0 w 37"/>
              <a:gd name="T3" fmla="*/ 2147483647 h 127"/>
              <a:gd name="T4" fmla="*/ 2147483647 w 37"/>
              <a:gd name="T5" fmla="*/ 0 h 127"/>
              <a:gd name="T6" fmla="*/ 2147483647 w 37"/>
              <a:gd name="T7" fmla="*/ 2147483647 h 127"/>
              <a:gd name="T8" fmla="*/ 2147483647 w 37"/>
              <a:gd name="T9" fmla="*/ 2147483647 h 1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27"/>
              <a:gd name="T17" fmla="*/ 37 w 37"/>
              <a:gd name="T18" fmla="*/ 127 h 1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27">
                <a:moveTo>
                  <a:pt x="37" y="127"/>
                </a:moveTo>
                <a:lnTo>
                  <a:pt x="0" y="46"/>
                </a:lnTo>
                <a:lnTo>
                  <a:pt x="16" y="0"/>
                </a:lnTo>
                <a:lnTo>
                  <a:pt x="19" y="32"/>
                </a:lnTo>
                <a:lnTo>
                  <a:pt x="37" y="127"/>
                </a:lnTo>
                <a:close/>
              </a:path>
            </a:pathLst>
          </a:custGeom>
          <a:gradFill rotWithShape="1">
            <a:gsLst>
              <a:gs pos="0">
                <a:srgbClr val="003B00"/>
              </a:gs>
              <a:gs pos="50000">
                <a:srgbClr val="008000"/>
              </a:gs>
              <a:gs pos="100000">
                <a:srgbClr val="003B00"/>
              </a:gs>
            </a:gsLst>
            <a:lin ang="5400000" scaled="1"/>
          </a:gradFill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6167" name="Group 596"/>
          <p:cNvGrpSpPr>
            <a:grpSpLocks/>
          </p:cNvGrpSpPr>
          <p:nvPr/>
        </p:nvGrpSpPr>
        <p:grpSpPr bwMode="auto">
          <a:xfrm>
            <a:off x="44450" y="5567363"/>
            <a:ext cx="806450" cy="785812"/>
            <a:chOff x="684" y="3075"/>
            <a:chExt cx="508" cy="495"/>
          </a:xfrm>
        </p:grpSpPr>
        <p:sp>
          <p:nvSpPr>
            <p:cNvPr id="6269" name="Freeform 469"/>
            <p:cNvSpPr>
              <a:spLocks/>
            </p:cNvSpPr>
            <p:nvPr/>
          </p:nvSpPr>
          <p:spPr bwMode="auto">
            <a:xfrm>
              <a:off x="881" y="3075"/>
              <a:ext cx="39" cy="123"/>
            </a:xfrm>
            <a:custGeom>
              <a:avLst/>
              <a:gdLst>
                <a:gd name="T0" fmla="*/ 0 w 39"/>
                <a:gd name="T1" fmla="*/ 123 h 123"/>
                <a:gd name="T2" fmla="*/ 12 w 39"/>
                <a:gd name="T3" fmla="*/ 28 h 123"/>
                <a:gd name="T4" fmla="*/ 35 w 39"/>
                <a:gd name="T5" fmla="*/ 0 h 123"/>
                <a:gd name="T6" fmla="*/ 39 w 39"/>
                <a:gd name="T7" fmla="*/ 50 h 123"/>
                <a:gd name="T8" fmla="*/ 0 w 39"/>
                <a:gd name="T9" fmla="*/ 123 h 1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123"/>
                <a:gd name="T17" fmla="*/ 39 w 39"/>
                <a:gd name="T18" fmla="*/ 123 h 1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123">
                  <a:moveTo>
                    <a:pt x="0" y="123"/>
                  </a:moveTo>
                  <a:lnTo>
                    <a:pt x="12" y="28"/>
                  </a:lnTo>
                  <a:lnTo>
                    <a:pt x="35" y="0"/>
                  </a:lnTo>
                  <a:lnTo>
                    <a:pt x="39" y="50"/>
                  </a:lnTo>
                  <a:lnTo>
                    <a:pt x="0" y="123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6270" name="Group 595"/>
            <p:cNvGrpSpPr>
              <a:grpSpLocks/>
            </p:cNvGrpSpPr>
            <p:nvPr/>
          </p:nvGrpSpPr>
          <p:grpSpPr bwMode="auto">
            <a:xfrm>
              <a:off x="684" y="3084"/>
              <a:ext cx="508" cy="486"/>
              <a:chOff x="684" y="3084"/>
              <a:chExt cx="508" cy="486"/>
            </a:xfrm>
          </p:grpSpPr>
          <p:sp>
            <p:nvSpPr>
              <p:cNvPr id="6271" name="Freeform 465"/>
              <p:cNvSpPr>
                <a:spLocks/>
              </p:cNvSpPr>
              <p:nvPr/>
            </p:nvSpPr>
            <p:spPr bwMode="auto">
              <a:xfrm flipH="1">
                <a:off x="684" y="3154"/>
                <a:ext cx="508" cy="416"/>
              </a:xfrm>
              <a:custGeom>
                <a:avLst/>
                <a:gdLst>
                  <a:gd name="T0" fmla="*/ 17 w 508"/>
                  <a:gd name="T1" fmla="*/ 112 h 416"/>
                  <a:gd name="T2" fmla="*/ 35 w 508"/>
                  <a:gd name="T3" fmla="*/ 265 h 416"/>
                  <a:gd name="T4" fmla="*/ 227 w 508"/>
                  <a:gd name="T5" fmla="*/ 400 h 416"/>
                  <a:gd name="T6" fmla="*/ 293 w 508"/>
                  <a:gd name="T7" fmla="*/ 361 h 416"/>
                  <a:gd name="T8" fmla="*/ 404 w 508"/>
                  <a:gd name="T9" fmla="*/ 358 h 416"/>
                  <a:gd name="T10" fmla="*/ 508 w 508"/>
                  <a:gd name="T11" fmla="*/ 140 h 416"/>
                  <a:gd name="T12" fmla="*/ 407 w 508"/>
                  <a:gd name="T13" fmla="*/ 22 h 416"/>
                  <a:gd name="T14" fmla="*/ 281 w 508"/>
                  <a:gd name="T15" fmla="*/ 10 h 416"/>
                  <a:gd name="T16" fmla="*/ 206 w 508"/>
                  <a:gd name="T17" fmla="*/ 43 h 416"/>
                  <a:gd name="T18" fmla="*/ 110 w 508"/>
                  <a:gd name="T19" fmla="*/ 19 h 416"/>
                  <a:gd name="T20" fmla="*/ 17 w 508"/>
                  <a:gd name="T21" fmla="*/ 112 h 4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08"/>
                  <a:gd name="T34" fmla="*/ 0 h 416"/>
                  <a:gd name="T35" fmla="*/ 508 w 508"/>
                  <a:gd name="T36" fmla="*/ 416 h 4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72" name="Freeform 466"/>
              <p:cNvSpPr>
                <a:spLocks/>
              </p:cNvSpPr>
              <p:nvPr/>
            </p:nvSpPr>
            <p:spPr bwMode="auto">
              <a:xfrm>
                <a:off x="708" y="3175"/>
                <a:ext cx="296" cy="258"/>
              </a:xfrm>
              <a:custGeom>
                <a:avLst/>
                <a:gdLst>
                  <a:gd name="T0" fmla="*/ 260 w 288"/>
                  <a:gd name="T1" fmla="*/ 316 h 218"/>
                  <a:gd name="T2" fmla="*/ 57 w 288"/>
                  <a:gd name="T3" fmla="*/ 71 h 218"/>
                  <a:gd name="T4" fmla="*/ 4 w 288"/>
                  <a:gd name="T5" fmla="*/ 734 h 218"/>
                  <a:gd name="T6" fmla="*/ 92 w 288"/>
                  <a:gd name="T7" fmla="*/ 1457 h 218"/>
                  <a:gd name="T8" fmla="*/ 349 w 288"/>
                  <a:gd name="T9" fmla="*/ 1573 h 218"/>
                  <a:gd name="T10" fmla="*/ 395 w 288"/>
                  <a:gd name="T11" fmla="*/ 1033 h 218"/>
                  <a:gd name="T12" fmla="*/ 260 w 288"/>
                  <a:gd name="T13" fmla="*/ 316 h 2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8"/>
                  <a:gd name="T22" fmla="*/ 0 h 218"/>
                  <a:gd name="T23" fmla="*/ 288 w 288"/>
                  <a:gd name="T24" fmla="*/ 218 h 2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73" name="Freeform 467"/>
              <p:cNvSpPr>
                <a:spLocks/>
              </p:cNvSpPr>
              <p:nvPr/>
            </p:nvSpPr>
            <p:spPr bwMode="auto">
              <a:xfrm>
                <a:off x="803" y="3098"/>
                <a:ext cx="78" cy="102"/>
              </a:xfrm>
              <a:custGeom>
                <a:avLst/>
                <a:gdLst>
                  <a:gd name="T0" fmla="*/ 78 w 78"/>
                  <a:gd name="T1" fmla="*/ 102 h 102"/>
                  <a:gd name="T2" fmla="*/ 3 w 78"/>
                  <a:gd name="T3" fmla="*/ 63 h 102"/>
                  <a:gd name="T4" fmla="*/ 0 w 78"/>
                  <a:gd name="T5" fmla="*/ 0 h 102"/>
                  <a:gd name="T6" fmla="*/ 60 w 78"/>
                  <a:gd name="T7" fmla="*/ 45 h 102"/>
                  <a:gd name="T8" fmla="*/ 78 w 78"/>
                  <a:gd name="T9" fmla="*/ 102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8"/>
                  <a:gd name="T16" fmla="*/ 0 h 102"/>
                  <a:gd name="T17" fmla="*/ 78 w 7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74" name="Freeform 470"/>
              <p:cNvSpPr>
                <a:spLocks/>
              </p:cNvSpPr>
              <p:nvPr/>
            </p:nvSpPr>
            <p:spPr bwMode="auto">
              <a:xfrm>
                <a:off x="884" y="3084"/>
                <a:ext cx="84" cy="116"/>
              </a:xfrm>
              <a:custGeom>
                <a:avLst/>
                <a:gdLst>
                  <a:gd name="T0" fmla="*/ 0 w 84"/>
                  <a:gd name="T1" fmla="*/ 116 h 116"/>
                  <a:gd name="T2" fmla="*/ 40 w 84"/>
                  <a:gd name="T3" fmla="*/ 27 h 116"/>
                  <a:gd name="T4" fmla="*/ 78 w 84"/>
                  <a:gd name="T5" fmla="*/ 0 h 116"/>
                  <a:gd name="T6" fmla="*/ 84 w 84"/>
                  <a:gd name="T7" fmla="*/ 49 h 116"/>
                  <a:gd name="T8" fmla="*/ 0 w 84"/>
                  <a:gd name="T9" fmla="*/ 116 h 1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116"/>
                  <a:gd name="T17" fmla="*/ 84 w 84"/>
                  <a:gd name="T18" fmla="*/ 116 h 1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6168" name="Freeform 471"/>
          <p:cNvSpPr>
            <a:spLocks/>
          </p:cNvSpPr>
          <p:nvPr/>
        </p:nvSpPr>
        <p:spPr bwMode="auto">
          <a:xfrm flipH="1">
            <a:off x="339725" y="6278563"/>
            <a:ext cx="57150" cy="28575"/>
          </a:xfrm>
          <a:custGeom>
            <a:avLst/>
            <a:gdLst>
              <a:gd name="T0" fmla="*/ 0 w 36"/>
              <a:gd name="T1" fmla="*/ 2147483647 h 18"/>
              <a:gd name="T2" fmla="*/ 2147483647 w 36"/>
              <a:gd name="T3" fmla="*/ 2147483647 h 18"/>
              <a:gd name="T4" fmla="*/ 2147483647 w 36"/>
              <a:gd name="T5" fmla="*/ 0 h 18"/>
              <a:gd name="T6" fmla="*/ 0 w 36"/>
              <a:gd name="T7" fmla="*/ 2147483647 h 18"/>
              <a:gd name="T8" fmla="*/ 0 60000 65536"/>
              <a:gd name="T9" fmla="*/ 0 60000 65536"/>
              <a:gd name="T10" fmla="*/ 0 60000 65536"/>
              <a:gd name="T11" fmla="*/ 0 60000 65536"/>
              <a:gd name="T12" fmla="*/ 0 w 36"/>
              <a:gd name="T13" fmla="*/ 0 h 18"/>
              <a:gd name="T14" fmla="*/ 36 w 36"/>
              <a:gd name="T15" fmla="*/ 18 h 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" h="18">
                <a:moveTo>
                  <a:pt x="0" y="9"/>
                </a:moveTo>
                <a:lnTo>
                  <a:pt x="21" y="18"/>
                </a:lnTo>
                <a:lnTo>
                  <a:pt x="36" y="0"/>
                </a:lnTo>
                <a:lnTo>
                  <a:pt x="0" y="9"/>
                </a:lnTo>
                <a:close/>
              </a:path>
            </a:pathLst>
          </a:cu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6169" name="Group 496"/>
          <p:cNvGrpSpPr>
            <a:grpSpLocks/>
          </p:cNvGrpSpPr>
          <p:nvPr/>
        </p:nvGrpSpPr>
        <p:grpSpPr bwMode="auto">
          <a:xfrm rot="17225174" flipH="1">
            <a:off x="2621757" y="5888831"/>
            <a:ext cx="806450" cy="808037"/>
            <a:chOff x="4060" y="1421"/>
            <a:chExt cx="508" cy="509"/>
          </a:xfrm>
        </p:grpSpPr>
        <p:sp>
          <p:nvSpPr>
            <p:cNvPr id="6262" name="Freeform 497"/>
            <p:cNvSpPr>
              <a:spLocks/>
            </p:cNvSpPr>
            <p:nvPr/>
          </p:nvSpPr>
          <p:spPr bwMode="auto">
            <a:xfrm>
              <a:off x="4060" y="1514"/>
              <a:ext cx="508" cy="416"/>
            </a:xfrm>
            <a:custGeom>
              <a:avLst/>
              <a:gdLst>
                <a:gd name="T0" fmla="*/ 17 w 508"/>
                <a:gd name="T1" fmla="*/ 112 h 416"/>
                <a:gd name="T2" fmla="*/ 35 w 508"/>
                <a:gd name="T3" fmla="*/ 265 h 416"/>
                <a:gd name="T4" fmla="*/ 227 w 508"/>
                <a:gd name="T5" fmla="*/ 400 h 416"/>
                <a:gd name="T6" fmla="*/ 293 w 508"/>
                <a:gd name="T7" fmla="*/ 361 h 416"/>
                <a:gd name="T8" fmla="*/ 404 w 508"/>
                <a:gd name="T9" fmla="*/ 358 h 416"/>
                <a:gd name="T10" fmla="*/ 508 w 508"/>
                <a:gd name="T11" fmla="*/ 140 h 416"/>
                <a:gd name="T12" fmla="*/ 407 w 508"/>
                <a:gd name="T13" fmla="*/ 22 h 416"/>
                <a:gd name="T14" fmla="*/ 281 w 508"/>
                <a:gd name="T15" fmla="*/ 10 h 416"/>
                <a:gd name="T16" fmla="*/ 206 w 508"/>
                <a:gd name="T17" fmla="*/ 43 h 416"/>
                <a:gd name="T18" fmla="*/ 110 w 508"/>
                <a:gd name="T19" fmla="*/ 19 h 416"/>
                <a:gd name="T20" fmla="*/ 17 w 508"/>
                <a:gd name="T21" fmla="*/ 112 h 4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08"/>
                <a:gd name="T34" fmla="*/ 0 h 416"/>
                <a:gd name="T35" fmla="*/ 508 w 508"/>
                <a:gd name="T36" fmla="*/ 416 h 4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rgbClr val="FFCC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63" name="Freeform 498"/>
            <p:cNvSpPr>
              <a:spLocks/>
            </p:cNvSpPr>
            <p:nvPr/>
          </p:nvSpPr>
          <p:spPr bwMode="auto">
            <a:xfrm>
              <a:off x="4084" y="1567"/>
              <a:ext cx="296" cy="258"/>
            </a:xfrm>
            <a:custGeom>
              <a:avLst/>
              <a:gdLst>
                <a:gd name="T0" fmla="*/ 260 w 288"/>
                <a:gd name="T1" fmla="*/ 316 h 218"/>
                <a:gd name="T2" fmla="*/ 57 w 288"/>
                <a:gd name="T3" fmla="*/ 71 h 218"/>
                <a:gd name="T4" fmla="*/ 4 w 288"/>
                <a:gd name="T5" fmla="*/ 734 h 218"/>
                <a:gd name="T6" fmla="*/ 92 w 288"/>
                <a:gd name="T7" fmla="*/ 1457 h 218"/>
                <a:gd name="T8" fmla="*/ 349 w 288"/>
                <a:gd name="T9" fmla="*/ 1573 h 218"/>
                <a:gd name="T10" fmla="*/ 395 w 288"/>
                <a:gd name="T11" fmla="*/ 1033 h 218"/>
                <a:gd name="T12" fmla="*/ 260 w 288"/>
                <a:gd name="T13" fmla="*/ 316 h 2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8"/>
                <a:gd name="T22" fmla="*/ 0 h 218"/>
                <a:gd name="T23" fmla="*/ 288 w 288"/>
                <a:gd name="T24" fmla="*/ 218 h 2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8" h="218">
                  <a:moveTo>
                    <a:pt x="188" y="41"/>
                  </a:moveTo>
                  <a:cubicBezTo>
                    <a:pt x="148" y="20"/>
                    <a:pt x="75" y="0"/>
                    <a:pt x="44" y="9"/>
                  </a:cubicBezTo>
                  <a:cubicBezTo>
                    <a:pt x="13" y="18"/>
                    <a:pt x="0" y="66"/>
                    <a:pt x="4" y="97"/>
                  </a:cubicBezTo>
                  <a:cubicBezTo>
                    <a:pt x="8" y="128"/>
                    <a:pt x="27" y="174"/>
                    <a:pt x="68" y="193"/>
                  </a:cubicBezTo>
                  <a:cubicBezTo>
                    <a:pt x="109" y="212"/>
                    <a:pt x="216" y="218"/>
                    <a:pt x="252" y="209"/>
                  </a:cubicBezTo>
                  <a:cubicBezTo>
                    <a:pt x="288" y="200"/>
                    <a:pt x="288" y="162"/>
                    <a:pt x="284" y="137"/>
                  </a:cubicBezTo>
                  <a:cubicBezTo>
                    <a:pt x="280" y="112"/>
                    <a:pt x="228" y="62"/>
                    <a:pt x="188" y="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rgbClr val="FF3300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ysDot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64" name="Freeform 499"/>
            <p:cNvSpPr>
              <a:spLocks/>
            </p:cNvSpPr>
            <p:nvPr/>
          </p:nvSpPr>
          <p:spPr bwMode="auto">
            <a:xfrm>
              <a:off x="4179" y="1458"/>
              <a:ext cx="78" cy="102"/>
            </a:xfrm>
            <a:custGeom>
              <a:avLst/>
              <a:gdLst>
                <a:gd name="T0" fmla="*/ 78 w 78"/>
                <a:gd name="T1" fmla="*/ 102 h 102"/>
                <a:gd name="T2" fmla="*/ 3 w 78"/>
                <a:gd name="T3" fmla="*/ 63 h 102"/>
                <a:gd name="T4" fmla="*/ 0 w 78"/>
                <a:gd name="T5" fmla="*/ 0 h 102"/>
                <a:gd name="T6" fmla="*/ 60 w 78"/>
                <a:gd name="T7" fmla="*/ 45 h 102"/>
                <a:gd name="T8" fmla="*/ 78 w 78"/>
                <a:gd name="T9" fmla="*/ 102 h 1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"/>
                <a:gd name="T16" fmla="*/ 0 h 102"/>
                <a:gd name="T17" fmla="*/ 78 w 78"/>
                <a:gd name="T18" fmla="*/ 102 h 10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" h="102">
                  <a:moveTo>
                    <a:pt x="78" y="102"/>
                  </a:moveTo>
                  <a:lnTo>
                    <a:pt x="3" y="63"/>
                  </a:lnTo>
                  <a:lnTo>
                    <a:pt x="0" y="0"/>
                  </a:lnTo>
                  <a:lnTo>
                    <a:pt x="60" y="45"/>
                  </a:lnTo>
                  <a:lnTo>
                    <a:pt x="78" y="102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65" name="Freeform 500"/>
            <p:cNvSpPr>
              <a:spLocks/>
            </p:cNvSpPr>
            <p:nvPr/>
          </p:nvSpPr>
          <p:spPr bwMode="auto">
            <a:xfrm>
              <a:off x="4218" y="1421"/>
              <a:ext cx="37" cy="127"/>
            </a:xfrm>
            <a:custGeom>
              <a:avLst/>
              <a:gdLst>
                <a:gd name="T0" fmla="*/ 37 w 37"/>
                <a:gd name="T1" fmla="*/ 127 h 127"/>
                <a:gd name="T2" fmla="*/ 0 w 37"/>
                <a:gd name="T3" fmla="*/ 46 h 127"/>
                <a:gd name="T4" fmla="*/ 16 w 37"/>
                <a:gd name="T5" fmla="*/ 0 h 127"/>
                <a:gd name="T6" fmla="*/ 19 w 37"/>
                <a:gd name="T7" fmla="*/ 32 h 127"/>
                <a:gd name="T8" fmla="*/ 37 w 37"/>
                <a:gd name="T9" fmla="*/ 127 h 1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127"/>
                <a:gd name="T17" fmla="*/ 37 w 37"/>
                <a:gd name="T18" fmla="*/ 127 h 12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127">
                  <a:moveTo>
                    <a:pt x="37" y="127"/>
                  </a:moveTo>
                  <a:lnTo>
                    <a:pt x="0" y="46"/>
                  </a:lnTo>
                  <a:lnTo>
                    <a:pt x="16" y="0"/>
                  </a:lnTo>
                  <a:lnTo>
                    <a:pt x="19" y="32"/>
                  </a:lnTo>
                  <a:lnTo>
                    <a:pt x="37" y="127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66" name="Freeform 501"/>
            <p:cNvSpPr>
              <a:spLocks/>
            </p:cNvSpPr>
            <p:nvPr/>
          </p:nvSpPr>
          <p:spPr bwMode="auto">
            <a:xfrm>
              <a:off x="4257" y="1435"/>
              <a:ext cx="39" cy="123"/>
            </a:xfrm>
            <a:custGeom>
              <a:avLst/>
              <a:gdLst>
                <a:gd name="T0" fmla="*/ 0 w 39"/>
                <a:gd name="T1" fmla="*/ 123 h 123"/>
                <a:gd name="T2" fmla="*/ 12 w 39"/>
                <a:gd name="T3" fmla="*/ 28 h 123"/>
                <a:gd name="T4" fmla="*/ 35 w 39"/>
                <a:gd name="T5" fmla="*/ 0 h 123"/>
                <a:gd name="T6" fmla="*/ 39 w 39"/>
                <a:gd name="T7" fmla="*/ 50 h 123"/>
                <a:gd name="T8" fmla="*/ 0 w 39"/>
                <a:gd name="T9" fmla="*/ 123 h 1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123"/>
                <a:gd name="T17" fmla="*/ 39 w 39"/>
                <a:gd name="T18" fmla="*/ 123 h 1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123">
                  <a:moveTo>
                    <a:pt x="0" y="123"/>
                  </a:moveTo>
                  <a:lnTo>
                    <a:pt x="12" y="28"/>
                  </a:lnTo>
                  <a:lnTo>
                    <a:pt x="35" y="0"/>
                  </a:lnTo>
                  <a:lnTo>
                    <a:pt x="39" y="50"/>
                  </a:lnTo>
                  <a:lnTo>
                    <a:pt x="0" y="123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67" name="Freeform 502"/>
            <p:cNvSpPr>
              <a:spLocks/>
            </p:cNvSpPr>
            <p:nvPr/>
          </p:nvSpPr>
          <p:spPr bwMode="auto">
            <a:xfrm>
              <a:off x="4260" y="1444"/>
              <a:ext cx="84" cy="116"/>
            </a:xfrm>
            <a:custGeom>
              <a:avLst/>
              <a:gdLst>
                <a:gd name="T0" fmla="*/ 0 w 84"/>
                <a:gd name="T1" fmla="*/ 116 h 116"/>
                <a:gd name="T2" fmla="*/ 40 w 84"/>
                <a:gd name="T3" fmla="*/ 27 h 116"/>
                <a:gd name="T4" fmla="*/ 78 w 84"/>
                <a:gd name="T5" fmla="*/ 0 h 116"/>
                <a:gd name="T6" fmla="*/ 84 w 84"/>
                <a:gd name="T7" fmla="*/ 49 h 116"/>
                <a:gd name="T8" fmla="*/ 0 w 84"/>
                <a:gd name="T9" fmla="*/ 116 h 1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"/>
                <a:gd name="T16" fmla="*/ 0 h 116"/>
                <a:gd name="T17" fmla="*/ 84 w 84"/>
                <a:gd name="T18" fmla="*/ 116 h 1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" h="116">
                  <a:moveTo>
                    <a:pt x="0" y="116"/>
                  </a:moveTo>
                  <a:lnTo>
                    <a:pt x="40" y="27"/>
                  </a:lnTo>
                  <a:lnTo>
                    <a:pt x="78" y="0"/>
                  </a:lnTo>
                  <a:lnTo>
                    <a:pt x="84" y="49"/>
                  </a:lnTo>
                  <a:lnTo>
                    <a:pt x="0" y="116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68" name="Freeform 503"/>
            <p:cNvSpPr>
              <a:spLocks/>
            </p:cNvSpPr>
            <p:nvPr/>
          </p:nvSpPr>
          <p:spPr bwMode="auto">
            <a:xfrm>
              <a:off x="4338" y="1875"/>
              <a:ext cx="36" cy="18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"/>
                <a:gd name="T13" fmla="*/ 0 h 18"/>
                <a:gd name="T14" fmla="*/ 36 w 36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170" name="Group 536"/>
          <p:cNvGrpSpPr>
            <a:grpSpLocks/>
          </p:cNvGrpSpPr>
          <p:nvPr/>
        </p:nvGrpSpPr>
        <p:grpSpPr bwMode="auto">
          <a:xfrm>
            <a:off x="1906588" y="5954713"/>
            <a:ext cx="806450" cy="771525"/>
            <a:chOff x="2705" y="1727"/>
            <a:chExt cx="508" cy="486"/>
          </a:xfrm>
        </p:grpSpPr>
        <p:sp>
          <p:nvSpPr>
            <p:cNvPr id="6255" name="Freeform 506"/>
            <p:cNvSpPr>
              <a:spLocks/>
            </p:cNvSpPr>
            <p:nvPr/>
          </p:nvSpPr>
          <p:spPr bwMode="auto">
            <a:xfrm rot="19368918" flipH="1">
              <a:off x="2939" y="1737"/>
              <a:ext cx="78" cy="102"/>
            </a:xfrm>
            <a:custGeom>
              <a:avLst/>
              <a:gdLst>
                <a:gd name="T0" fmla="*/ 78 w 78"/>
                <a:gd name="T1" fmla="*/ 102 h 102"/>
                <a:gd name="T2" fmla="*/ 3 w 78"/>
                <a:gd name="T3" fmla="*/ 63 h 102"/>
                <a:gd name="T4" fmla="*/ 0 w 78"/>
                <a:gd name="T5" fmla="*/ 0 h 102"/>
                <a:gd name="T6" fmla="*/ 60 w 78"/>
                <a:gd name="T7" fmla="*/ 45 h 102"/>
                <a:gd name="T8" fmla="*/ 78 w 78"/>
                <a:gd name="T9" fmla="*/ 102 h 1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"/>
                <a:gd name="T16" fmla="*/ 0 h 102"/>
                <a:gd name="T17" fmla="*/ 78 w 78"/>
                <a:gd name="T18" fmla="*/ 102 h 10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" h="102">
                  <a:moveTo>
                    <a:pt x="78" y="102"/>
                  </a:moveTo>
                  <a:lnTo>
                    <a:pt x="3" y="63"/>
                  </a:lnTo>
                  <a:lnTo>
                    <a:pt x="0" y="0"/>
                  </a:lnTo>
                  <a:lnTo>
                    <a:pt x="60" y="45"/>
                  </a:lnTo>
                  <a:lnTo>
                    <a:pt x="78" y="102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56" name="Freeform 507"/>
            <p:cNvSpPr>
              <a:spLocks/>
            </p:cNvSpPr>
            <p:nvPr/>
          </p:nvSpPr>
          <p:spPr bwMode="auto">
            <a:xfrm rot="4980113">
              <a:off x="3053" y="1757"/>
              <a:ext cx="37" cy="127"/>
            </a:xfrm>
            <a:custGeom>
              <a:avLst/>
              <a:gdLst>
                <a:gd name="T0" fmla="*/ 37 w 37"/>
                <a:gd name="T1" fmla="*/ 127 h 127"/>
                <a:gd name="T2" fmla="*/ 0 w 37"/>
                <a:gd name="T3" fmla="*/ 46 h 127"/>
                <a:gd name="T4" fmla="*/ 16 w 37"/>
                <a:gd name="T5" fmla="*/ 0 h 127"/>
                <a:gd name="T6" fmla="*/ 19 w 37"/>
                <a:gd name="T7" fmla="*/ 32 h 127"/>
                <a:gd name="T8" fmla="*/ 37 w 37"/>
                <a:gd name="T9" fmla="*/ 127 h 1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127"/>
                <a:gd name="T17" fmla="*/ 37 w 37"/>
                <a:gd name="T18" fmla="*/ 127 h 12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127">
                  <a:moveTo>
                    <a:pt x="37" y="127"/>
                  </a:moveTo>
                  <a:lnTo>
                    <a:pt x="0" y="46"/>
                  </a:lnTo>
                  <a:lnTo>
                    <a:pt x="16" y="0"/>
                  </a:lnTo>
                  <a:lnTo>
                    <a:pt x="19" y="32"/>
                  </a:lnTo>
                  <a:lnTo>
                    <a:pt x="37" y="127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57" name="Freeform 508"/>
            <p:cNvSpPr>
              <a:spLocks/>
            </p:cNvSpPr>
            <p:nvPr/>
          </p:nvSpPr>
          <p:spPr bwMode="auto">
            <a:xfrm rot="19368918" flipH="1">
              <a:off x="2940" y="1745"/>
              <a:ext cx="39" cy="123"/>
            </a:xfrm>
            <a:custGeom>
              <a:avLst/>
              <a:gdLst>
                <a:gd name="T0" fmla="*/ 0 w 39"/>
                <a:gd name="T1" fmla="*/ 123 h 123"/>
                <a:gd name="T2" fmla="*/ 12 w 39"/>
                <a:gd name="T3" fmla="*/ 28 h 123"/>
                <a:gd name="T4" fmla="*/ 35 w 39"/>
                <a:gd name="T5" fmla="*/ 0 h 123"/>
                <a:gd name="T6" fmla="*/ 39 w 39"/>
                <a:gd name="T7" fmla="*/ 50 h 123"/>
                <a:gd name="T8" fmla="*/ 0 w 39"/>
                <a:gd name="T9" fmla="*/ 123 h 1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123"/>
                <a:gd name="T17" fmla="*/ 39 w 39"/>
                <a:gd name="T18" fmla="*/ 123 h 1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123">
                  <a:moveTo>
                    <a:pt x="0" y="123"/>
                  </a:moveTo>
                  <a:lnTo>
                    <a:pt x="12" y="28"/>
                  </a:lnTo>
                  <a:lnTo>
                    <a:pt x="35" y="0"/>
                  </a:lnTo>
                  <a:lnTo>
                    <a:pt x="39" y="50"/>
                  </a:lnTo>
                  <a:lnTo>
                    <a:pt x="0" y="123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58" name="Freeform 504"/>
            <p:cNvSpPr>
              <a:spLocks/>
            </p:cNvSpPr>
            <p:nvPr/>
          </p:nvSpPr>
          <p:spPr bwMode="auto">
            <a:xfrm rot="161331" flipH="1">
              <a:off x="2705" y="1797"/>
              <a:ext cx="508" cy="416"/>
            </a:xfrm>
            <a:custGeom>
              <a:avLst/>
              <a:gdLst>
                <a:gd name="T0" fmla="*/ 17 w 508"/>
                <a:gd name="T1" fmla="*/ 112 h 416"/>
                <a:gd name="T2" fmla="*/ 35 w 508"/>
                <a:gd name="T3" fmla="*/ 265 h 416"/>
                <a:gd name="T4" fmla="*/ 227 w 508"/>
                <a:gd name="T5" fmla="*/ 400 h 416"/>
                <a:gd name="T6" fmla="*/ 293 w 508"/>
                <a:gd name="T7" fmla="*/ 361 h 416"/>
                <a:gd name="T8" fmla="*/ 404 w 508"/>
                <a:gd name="T9" fmla="*/ 358 h 416"/>
                <a:gd name="T10" fmla="*/ 508 w 508"/>
                <a:gd name="T11" fmla="*/ 140 h 416"/>
                <a:gd name="T12" fmla="*/ 407 w 508"/>
                <a:gd name="T13" fmla="*/ 22 h 416"/>
                <a:gd name="T14" fmla="*/ 281 w 508"/>
                <a:gd name="T15" fmla="*/ 10 h 416"/>
                <a:gd name="T16" fmla="*/ 206 w 508"/>
                <a:gd name="T17" fmla="*/ 43 h 416"/>
                <a:gd name="T18" fmla="*/ 110 w 508"/>
                <a:gd name="T19" fmla="*/ 19 h 416"/>
                <a:gd name="T20" fmla="*/ 17 w 508"/>
                <a:gd name="T21" fmla="*/ 112 h 4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08"/>
                <a:gd name="T34" fmla="*/ 0 h 416"/>
                <a:gd name="T35" fmla="*/ 508 w 508"/>
                <a:gd name="T36" fmla="*/ 416 h 4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CC00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59" name="Freeform 505"/>
            <p:cNvSpPr>
              <a:spLocks/>
            </p:cNvSpPr>
            <p:nvPr/>
          </p:nvSpPr>
          <p:spPr bwMode="auto">
            <a:xfrm rot="161331">
              <a:off x="2730" y="1846"/>
              <a:ext cx="296" cy="258"/>
            </a:xfrm>
            <a:custGeom>
              <a:avLst/>
              <a:gdLst>
                <a:gd name="T0" fmla="*/ 260 w 288"/>
                <a:gd name="T1" fmla="*/ 316 h 218"/>
                <a:gd name="T2" fmla="*/ 57 w 288"/>
                <a:gd name="T3" fmla="*/ 71 h 218"/>
                <a:gd name="T4" fmla="*/ 4 w 288"/>
                <a:gd name="T5" fmla="*/ 734 h 218"/>
                <a:gd name="T6" fmla="*/ 92 w 288"/>
                <a:gd name="T7" fmla="*/ 1457 h 218"/>
                <a:gd name="T8" fmla="*/ 349 w 288"/>
                <a:gd name="T9" fmla="*/ 1573 h 218"/>
                <a:gd name="T10" fmla="*/ 395 w 288"/>
                <a:gd name="T11" fmla="*/ 1033 h 218"/>
                <a:gd name="T12" fmla="*/ 260 w 288"/>
                <a:gd name="T13" fmla="*/ 316 h 2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8"/>
                <a:gd name="T22" fmla="*/ 0 h 218"/>
                <a:gd name="T23" fmla="*/ 288 w 288"/>
                <a:gd name="T24" fmla="*/ 218 h 2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8" h="218">
                  <a:moveTo>
                    <a:pt x="188" y="41"/>
                  </a:moveTo>
                  <a:cubicBezTo>
                    <a:pt x="148" y="20"/>
                    <a:pt x="75" y="0"/>
                    <a:pt x="44" y="9"/>
                  </a:cubicBezTo>
                  <a:cubicBezTo>
                    <a:pt x="13" y="18"/>
                    <a:pt x="0" y="66"/>
                    <a:pt x="4" y="97"/>
                  </a:cubicBezTo>
                  <a:cubicBezTo>
                    <a:pt x="8" y="128"/>
                    <a:pt x="27" y="174"/>
                    <a:pt x="68" y="193"/>
                  </a:cubicBezTo>
                  <a:cubicBezTo>
                    <a:pt x="109" y="212"/>
                    <a:pt x="216" y="218"/>
                    <a:pt x="252" y="209"/>
                  </a:cubicBezTo>
                  <a:cubicBezTo>
                    <a:pt x="288" y="200"/>
                    <a:pt x="288" y="162"/>
                    <a:pt x="284" y="137"/>
                  </a:cubicBezTo>
                  <a:cubicBezTo>
                    <a:pt x="280" y="112"/>
                    <a:pt x="228" y="62"/>
                    <a:pt x="188" y="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3300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ysDot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60" name="Freeform 509"/>
            <p:cNvSpPr>
              <a:spLocks/>
            </p:cNvSpPr>
            <p:nvPr/>
          </p:nvSpPr>
          <p:spPr bwMode="auto">
            <a:xfrm rot="161331">
              <a:off x="3011" y="1727"/>
              <a:ext cx="84" cy="116"/>
            </a:xfrm>
            <a:custGeom>
              <a:avLst/>
              <a:gdLst>
                <a:gd name="T0" fmla="*/ 0 w 84"/>
                <a:gd name="T1" fmla="*/ 116 h 116"/>
                <a:gd name="T2" fmla="*/ 40 w 84"/>
                <a:gd name="T3" fmla="*/ 27 h 116"/>
                <a:gd name="T4" fmla="*/ 78 w 84"/>
                <a:gd name="T5" fmla="*/ 0 h 116"/>
                <a:gd name="T6" fmla="*/ 84 w 84"/>
                <a:gd name="T7" fmla="*/ 49 h 116"/>
                <a:gd name="T8" fmla="*/ 0 w 84"/>
                <a:gd name="T9" fmla="*/ 116 h 1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"/>
                <a:gd name="T16" fmla="*/ 0 h 116"/>
                <a:gd name="T17" fmla="*/ 84 w 84"/>
                <a:gd name="T18" fmla="*/ 116 h 1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" h="116">
                  <a:moveTo>
                    <a:pt x="0" y="116"/>
                  </a:moveTo>
                  <a:lnTo>
                    <a:pt x="40" y="27"/>
                  </a:lnTo>
                  <a:lnTo>
                    <a:pt x="78" y="0"/>
                  </a:lnTo>
                  <a:lnTo>
                    <a:pt x="84" y="49"/>
                  </a:lnTo>
                  <a:lnTo>
                    <a:pt x="0" y="116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61" name="Freeform 510"/>
            <p:cNvSpPr>
              <a:spLocks/>
            </p:cNvSpPr>
            <p:nvPr/>
          </p:nvSpPr>
          <p:spPr bwMode="auto">
            <a:xfrm rot="1038583">
              <a:off x="2873" y="2156"/>
              <a:ext cx="36" cy="18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"/>
                <a:gd name="T13" fmla="*/ 0 h 18"/>
                <a:gd name="T14" fmla="*/ 36 w 36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171" name="Group 511"/>
          <p:cNvGrpSpPr>
            <a:grpSpLocks/>
          </p:cNvGrpSpPr>
          <p:nvPr/>
        </p:nvGrpSpPr>
        <p:grpSpPr bwMode="auto">
          <a:xfrm rot="10275949">
            <a:off x="3840163" y="5832475"/>
            <a:ext cx="657225" cy="463550"/>
            <a:chOff x="3144" y="3204"/>
            <a:chExt cx="867" cy="623"/>
          </a:xfrm>
        </p:grpSpPr>
        <p:grpSp>
          <p:nvGrpSpPr>
            <p:cNvPr id="6247" name="Group 512"/>
            <p:cNvGrpSpPr>
              <a:grpSpLocks/>
            </p:cNvGrpSpPr>
            <p:nvPr/>
          </p:nvGrpSpPr>
          <p:grpSpPr bwMode="auto">
            <a:xfrm>
              <a:off x="3144" y="3204"/>
              <a:ext cx="867" cy="623"/>
              <a:chOff x="3144" y="3204"/>
              <a:chExt cx="867" cy="623"/>
            </a:xfrm>
          </p:grpSpPr>
          <p:sp>
            <p:nvSpPr>
              <p:cNvPr id="6253" name="Freeform 513"/>
              <p:cNvSpPr>
                <a:spLocks/>
              </p:cNvSpPr>
              <p:nvPr/>
            </p:nvSpPr>
            <p:spPr bwMode="auto">
              <a:xfrm>
                <a:off x="3144" y="3204"/>
                <a:ext cx="848" cy="308"/>
              </a:xfrm>
              <a:custGeom>
                <a:avLst/>
                <a:gdLst>
                  <a:gd name="T0" fmla="*/ 848 w 848"/>
                  <a:gd name="T1" fmla="*/ 300 h 308"/>
                  <a:gd name="T2" fmla="*/ 704 w 848"/>
                  <a:gd name="T3" fmla="*/ 76 h 308"/>
                  <a:gd name="T4" fmla="*/ 576 w 848"/>
                  <a:gd name="T5" fmla="*/ 4 h 308"/>
                  <a:gd name="T6" fmla="*/ 376 w 848"/>
                  <a:gd name="T7" fmla="*/ 52 h 308"/>
                  <a:gd name="T8" fmla="*/ 0 w 848"/>
                  <a:gd name="T9" fmla="*/ 308 h 3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8"/>
                  <a:gd name="T16" fmla="*/ 0 h 308"/>
                  <a:gd name="T17" fmla="*/ 848 w 848"/>
                  <a:gd name="T18" fmla="*/ 308 h 3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8" h="308">
                    <a:moveTo>
                      <a:pt x="848" y="300"/>
                    </a:moveTo>
                    <a:cubicBezTo>
                      <a:pt x="824" y="263"/>
                      <a:pt x="749" y="125"/>
                      <a:pt x="704" y="76"/>
                    </a:cubicBezTo>
                    <a:cubicBezTo>
                      <a:pt x="659" y="27"/>
                      <a:pt x="631" y="8"/>
                      <a:pt x="576" y="4"/>
                    </a:cubicBezTo>
                    <a:cubicBezTo>
                      <a:pt x="521" y="0"/>
                      <a:pt x="472" y="1"/>
                      <a:pt x="376" y="52"/>
                    </a:cubicBezTo>
                    <a:cubicBezTo>
                      <a:pt x="280" y="103"/>
                      <a:pt x="78" y="255"/>
                      <a:pt x="0" y="308"/>
                    </a:cubicBezTo>
                  </a:path>
                </a:pathLst>
              </a:custGeom>
              <a:gradFill rotWithShape="1">
                <a:gsLst>
                  <a:gs pos="0">
                    <a:srgbClr val="66FF66"/>
                  </a:gs>
                  <a:gs pos="100000">
                    <a:srgbClr val="0099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54" name="Freeform 514"/>
              <p:cNvSpPr>
                <a:spLocks/>
              </p:cNvSpPr>
              <p:nvPr/>
            </p:nvSpPr>
            <p:spPr bwMode="auto">
              <a:xfrm>
                <a:off x="3144" y="3420"/>
                <a:ext cx="867" cy="407"/>
              </a:xfrm>
              <a:custGeom>
                <a:avLst/>
                <a:gdLst>
                  <a:gd name="T0" fmla="*/ 0 w 867"/>
                  <a:gd name="T1" fmla="*/ 92 h 407"/>
                  <a:gd name="T2" fmla="*/ 552 w 867"/>
                  <a:gd name="T3" fmla="*/ 380 h 407"/>
                  <a:gd name="T4" fmla="*/ 832 w 867"/>
                  <a:gd name="T5" fmla="*/ 252 h 407"/>
                  <a:gd name="T6" fmla="*/ 760 w 867"/>
                  <a:gd name="T7" fmla="*/ 28 h 407"/>
                  <a:gd name="T8" fmla="*/ 232 w 867"/>
                  <a:gd name="T9" fmla="*/ 84 h 4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7"/>
                  <a:gd name="T16" fmla="*/ 0 h 407"/>
                  <a:gd name="T17" fmla="*/ 867 w 867"/>
                  <a:gd name="T18" fmla="*/ 407 h 4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7" h="407">
                    <a:moveTo>
                      <a:pt x="0" y="92"/>
                    </a:moveTo>
                    <a:cubicBezTo>
                      <a:pt x="206" y="222"/>
                      <a:pt x="413" y="353"/>
                      <a:pt x="552" y="380"/>
                    </a:cubicBezTo>
                    <a:cubicBezTo>
                      <a:pt x="691" y="407"/>
                      <a:pt x="797" y="311"/>
                      <a:pt x="832" y="252"/>
                    </a:cubicBezTo>
                    <a:cubicBezTo>
                      <a:pt x="867" y="193"/>
                      <a:pt x="860" y="56"/>
                      <a:pt x="760" y="28"/>
                    </a:cubicBezTo>
                    <a:cubicBezTo>
                      <a:pt x="660" y="0"/>
                      <a:pt x="446" y="42"/>
                      <a:pt x="232" y="84"/>
                    </a:cubicBezTo>
                  </a:path>
                </a:pathLst>
              </a:custGeom>
              <a:gradFill rotWithShape="1">
                <a:gsLst>
                  <a:gs pos="0">
                    <a:srgbClr val="66FF66"/>
                  </a:gs>
                  <a:gs pos="100000">
                    <a:srgbClr val="008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248" name="Freeform 515"/>
            <p:cNvSpPr>
              <a:spLocks/>
            </p:cNvSpPr>
            <p:nvPr/>
          </p:nvSpPr>
          <p:spPr bwMode="auto">
            <a:xfrm>
              <a:off x="3808" y="3440"/>
              <a:ext cx="87" cy="288"/>
            </a:xfrm>
            <a:custGeom>
              <a:avLst/>
              <a:gdLst>
                <a:gd name="T0" fmla="*/ 40 w 87"/>
                <a:gd name="T1" fmla="*/ 0 h 288"/>
                <a:gd name="T2" fmla="*/ 80 w 87"/>
                <a:gd name="T3" fmla="*/ 160 h 288"/>
                <a:gd name="T4" fmla="*/ 0 w 87"/>
                <a:gd name="T5" fmla="*/ 288 h 288"/>
                <a:gd name="T6" fmla="*/ 0 60000 65536"/>
                <a:gd name="T7" fmla="*/ 0 60000 65536"/>
                <a:gd name="T8" fmla="*/ 0 60000 65536"/>
                <a:gd name="T9" fmla="*/ 0 w 87"/>
                <a:gd name="T10" fmla="*/ 0 h 288"/>
                <a:gd name="T11" fmla="*/ 87 w 87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288">
                  <a:moveTo>
                    <a:pt x="40" y="0"/>
                  </a:moveTo>
                  <a:cubicBezTo>
                    <a:pt x="63" y="56"/>
                    <a:pt x="87" y="112"/>
                    <a:pt x="80" y="160"/>
                  </a:cubicBezTo>
                  <a:cubicBezTo>
                    <a:pt x="73" y="208"/>
                    <a:pt x="36" y="248"/>
                    <a:pt x="0" y="288"/>
                  </a:cubicBezTo>
                </a:path>
              </a:pathLst>
            </a:custGeom>
            <a:noFill/>
            <a:ln w="127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9" name="Freeform 516"/>
            <p:cNvSpPr>
              <a:spLocks/>
            </p:cNvSpPr>
            <p:nvPr/>
          </p:nvSpPr>
          <p:spPr bwMode="auto">
            <a:xfrm>
              <a:off x="3688" y="3440"/>
              <a:ext cx="87" cy="288"/>
            </a:xfrm>
            <a:custGeom>
              <a:avLst/>
              <a:gdLst>
                <a:gd name="T0" fmla="*/ 40 w 87"/>
                <a:gd name="T1" fmla="*/ 0 h 288"/>
                <a:gd name="T2" fmla="*/ 80 w 87"/>
                <a:gd name="T3" fmla="*/ 160 h 288"/>
                <a:gd name="T4" fmla="*/ 0 w 87"/>
                <a:gd name="T5" fmla="*/ 288 h 288"/>
                <a:gd name="T6" fmla="*/ 0 60000 65536"/>
                <a:gd name="T7" fmla="*/ 0 60000 65536"/>
                <a:gd name="T8" fmla="*/ 0 60000 65536"/>
                <a:gd name="T9" fmla="*/ 0 w 87"/>
                <a:gd name="T10" fmla="*/ 0 h 288"/>
                <a:gd name="T11" fmla="*/ 87 w 87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288">
                  <a:moveTo>
                    <a:pt x="40" y="0"/>
                  </a:moveTo>
                  <a:cubicBezTo>
                    <a:pt x="63" y="56"/>
                    <a:pt x="87" y="112"/>
                    <a:pt x="80" y="160"/>
                  </a:cubicBezTo>
                  <a:cubicBezTo>
                    <a:pt x="73" y="208"/>
                    <a:pt x="36" y="248"/>
                    <a:pt x="0" y="288"/>
                  </a:cubicBezTo>
                </a:path>
              </a:pathLst>
            </a:custGeom>
            <a:noFill/>
            <a:ln w="127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50" name="Freeform 517"/>
            <p:cNvSpPr>
              <a:spLocks/>
            </p:cNvSpPr>
            <p:nvPr/>
          </p:nvSpPr>
          <p:spPr bwMode="auto">
            <a:xfrm>
              <a:off x="3568" y="3480"/>
              <a:ext cx="72" cy="184"/>
            </a:xfrm>
            <a:custGeom>
              <a:avLst/>
              <a:gdLst>
                <a:gd name="T0" fmla="*/ 48 w 72"/>
                <a:gd name="T1" fmla="*/ 0 h 184"/>
                <a:gd name="T2" fmla="*/ 64 w 72"/>
                <a:gd name="T3" fmla="*/ 120 h 184"/>
                <a:gd name="T4" fmla="*/ 0 w 72"/>
                <a:gd name="T5" fmla="*/ 184 h 184"/>
                <a:gd name="T6" fmla="*/ 0 60000 65536"/>
                <a:gd name="T7" fmla="*/ 0 60000 65536"/>
                <a:gd name="T8" fmla="*/ 0 60000 65536"/>
                <a:gd name="T9" fmla="*/ 0 w 72"/>
                <a:gd name="T10" fmla="*/ 0 h 184"/>
                <a:gd name="T11" fmla="*/ 72 w 72"/>
                <a:gd name="T12" fmla="*/ 184 h 1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" h="184">
                  <a:moveTo>
                    <a:pt x="48" y="0"/>
                  </a:moveTo>
                  <a:cubicBezTo>
                    <a:pt x="51" y="17"/>
                    <a:pt x="72" y="89"/>
                    <a:pt x="64" y="120"/>
                  </a:cubicBezTo>
                  <a:cubicBezTo>
                    <a:pt x="56" y="151"/>
                    <a:pt x="13" y="171"/>
                    <a:pt x="0" y="184"/>
                  </a:cubicBezTo>
                </a:path>
              </a:pathLst>
            </a:custGeom>
            <a:noFill/>
            <a:ln w="127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51" name="Freeform 518"/>
            <p:cNvSpPr>
              <a:spLocks/>
            </p:cNvSpPr>
            <p:nvPr/>
          </p:nvSpPr>
          <p:spPr bwMode="auto">
            <a:xfrm>
              <a:off x="3656" y="3280"/>
              <a:ext cx="112" cy="144"/>
            </a:xfrm>
            <a:custGeom>
              <a:avLst/>
              <a:gdLst>
                <a:gd name="T0" fmla="*/ 0 w 112"/>
                <a:gd name="T1" fmla="*/ 0 h 144"/>
                <a:gd name="T2" fmla="*/ 56 w 112"/>
                <a:gd name="T3" fmla="*/ 48 h 144"/>
                <a:gd name="T4" fmla="*/ 112 w 112"/>
                <a:gd name="T5" fmla="*/ 144 h 144"/>
                <a:gd name="T6" fmla="*/ 0 60000 65536"/>
                <a:gd name="T7" fmla="*/ 0 60000 65536"/>
                <a:gd name="T8" fmla="*/ 0 60000 65536"/>
                <a:gd name="T9" fmla="*/ 0 w 112"/>
                <a:gd name="T10" fmla="*/ 0 h 144"/>
                <a:gd name="T11" fmla="*/ 112 w 112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2" h="144">
                  <a:moveTo>
                    <a:pt x="0" y="0"/>
                  </a:moveTo>
                  <a:cubicBezTo>
                    <a:pt x="9" y="8"/>
                    <a:pt x="37" y="24"/>
                    <a:pt x="56" y="48"/>
                  </a:cubicBezTo>
                  <a:cubicBezTo>
                    <a:pt x="75" y="72"/>
                    <a:pt x="100" y="124"/>
                    <a:pt x="112" y="144"/>
                  </a:cubicBezTo>
                </a:path>
              </a:pathLst>
            </a:custGeom>
            <a:noFill/>
            <a:ln w="127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52" name="Freeform 519"/>
            <p:cNvSpPr>
              <a:spLocks/>
            </p:cNvSpPr>
            <p:nvPr/>
          </p:nvSpPr>
          <p:spPr bwMode="auto">
            <a:xfrm>
              <a:off x="3752" y="3264"/>
              <a:ext cx="120" cy="160"/>
            </a:xfrm>
            <a:custGeom>
              <a:avLst/>
              <a:gdLst>
                <a:gd name="T0" fmla="*/ 0 w 120"/>
                <a:gd name="T1" fmla="*/ 0 h 160"/>
                <a:gd name="T2" fmla="*/ 72 w 120"/>
                <a:gd name="T3" fmla="*/ 72 h 160"/>
                <a:gd name="T4" fmla="*/ 120 w 120"/>
                <a:gd name="T5" fmla="*/ 160 h 160"/>
                <a:gd name="T6" fmla="*/ 0 60000 65536"/>
                <a:gd name="T7" fmla="*/ 0 60000 65536"/>
                <a:gd name="T8" fmla="*/ 0 60000 65536"/>
                <a:gd name="T9" fmla="*/ 0 w 120"/>
                <a:gd name="T10" fmla="*/ 0 h 160"/>
                <a:gd name="T11" fmla="*/ 120 w 120"/>
                <a:gd name="T12" fmla="*/ 160 h 1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" h="160">
                  <a:moveTo>
                    <a:pt x="0" y="0"/>
                  </a:moveTo>
                  <a:cubicBezTo>
                    <a:pt x="12" y="12"/>
                    <a:pt x="52" y="45"/>
                    <a:pt x="72" y="72"/>
                  </a:cubicBezTo>
                  <a:cubicBezTo>
                    <a:pt x="92" y="99"/>
                    <a:pt x="110" y="142"/>
                    <a:pt x="120" y="160"/>
                  </a:cubicBezTo>
                </a:path>
              </a:pathLst>
            </a:custGeom>
            <a:noFill/>
            <a:ln w="127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172" name="Group 520"/>
          <p:cNvGrpSpPr>
            <a:grpSpLocks/>
          </p:cNvGrpSpPr>
          <p:nvPr/>
        </p:nvGrpSpPr>
        <p:grpSpPr bwMode="auto">
          <a:xfrm rot="11324051" flipH="1">
            <a:off x="512763" y="6188075"/>
            <a:ext cx="657225" cy="463550"/>
            <a:chOff x="3144" y="3204"/>
            <a:chExt cx="867" cy="623"/>
          </a:xfrm>
        </p:grpSpPr>
        <p:grpSp>
          <p:nvGrpSpPr>
            <p:cNvPr id="6239" name="Group 521"/>
            <p:cNvGrpSpPr>
              <a:grpSpLocks/>
            </p:cNvGrpSpPr>
            <p:nvPr/>
          </p:nvGrpSpPr>
          <p:grpSpPr bwMode="auto">
            <a:xfrm>
              <a:off x="3144" y="3204"/>
              <a:ext cx="867" cy="623"/>
              <a:chOff x="3144" y="3204"/>
              <a:chExt cx="867" cy="623"/>
            </a:xfrm>
          </p:grpSpPr>
          <p:sp>
            <p:nvSpPr>
              <p:cNvPr id="6245" name="Freeform 522"/>
              <p:cNvSpPr>
                <a:spLocks/>
              </p:cNvSpPr>
              <p:nvPr/>
            </p:nvSpPr>
            <p:spPr bwMode="auto">
              <a:xfrm>
                <a:off x="3144" y="3204"/>
                <a:ext cx="848" cy="308"/>
              </a:xfrm>
              <a:custGeom>
                <a:avLst/>
                <a:gdLst>
                  <a:gd name="T0" fmla="*/ 848 w 848"/>
                  <a:gd name="T1" fmla="*/ 300 h 308"/>
                  <a:gd name="T2" fmla="*/ 704 w 848"/>
                  <a:gd name="T3" fmla="*/ 76 h 308"/>
                  <a:gd name="T4" fmla="*/ 576 w 848"/>
                  <a:gd name="T5" fmla="*/ 4 h 308"/>
                  <a:gd name="T6" fmla="*/ 376 w 848"/>
                  <a:gd name="T7" fmla="*/ 52 h 308"/>
                  <a:gd name="T8" fmla="*/ 0 w 848"/>
                  <a:gd name="T9" fmla="*/ 308 h 3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8"/>
                  <a:gd name="T16" fmla="*/ 0 h 308"/>
                  <a:gd name="T17" fmla="*/ 848 w 848"/>
                  <a:gd name="T18" fmla="*/ 308 h 3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8" h="308">
                    <a:moveTo>
                      <a:pt x="848" y="300"/>
                    </a:moveTo>
                    <a:cubicBezTo>
                      <a:pt x="824" y="263"/>
                      <a:pt x="749" y="125"/>
                      <a:pt x="704" y="76"/>
                    </a:cubicBezTo>
                    <a:cubicBezTo>
                      <a:pt x="659" y="27"/>
                      <a:pt x="631" y="8"/>
                      <a:pt x="576" y="4"/>
                    </a:cubicBezTo>
                    <a:cubicBezTo>
                      <a:pt x="521" y="0"/>
                      <a:pt x="472" y="1"/>
                      <a:pt x="376" y="52"/>
                    </a:cubicBezTo>
                    <a:cubicBezTo>
                      <a:pt x="280" y="103"/>
                      <a:pt x="78" y="255"/>
                      <a:pt x="0" y="308"/>
                    </a:cubicBezTo>
                  </a:path>
                </a:pathLst>
              </a:custGeom>
              <a:gradFill rotWithShape="1">
                <a:gsLst>
                  <a:gs pos="0">
                    <a:srgbClr val="66FF66"/>
                  </a:gs>
                  <a:gs pos="100000">
                    <a:srgbClr val="0099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46" name="Freeform 523"/>
              <p:cNvSpPr>
                <a:spLocks/>
              </p:cNvSpPr>
              <p:nvPr/>
            </p:nvSpPr>
            <p:spPr bwMode="auto">
              <a:xfrm>
                <a:off x="3144" y="3420"/>
                <a:ext cx="867" cy="407"/>
              </a:xfrm>
              <a:custGeom>
                <a:avLst/>
                <a:gdLst>
                  <a:gd name="T0" fmla="*/ 0 w 867"/>
                  <a:gd name="T1" fmla="*/ 92 h 407"/>
                  <a:gd name="T2" fmla="*/ 552 w 867"/>
                  <a:gd name="T3" fmla="*/ 380 h 407"/>
                  <a:gd name="T4" fmla="*/ 832 w 867"/>
                  <a:gd name="T5" fmla="*/ 252 h 407"/>
                  <a:gd name="T6" fmla="*/ 760 w 867"/>
                  <a:gd name="T7" fmla="*/ 28 h 407"/>
                  <a:gd name="T8" fmla="*/ 232 w 867"/>
                  <a:gd name="T9" fmla="*/ 84 h 4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7"/>
                  <a:gd name="T16" fmla="*/ 0 h 407"/>
                  <a:gd name="T17" fmla="*/ 867 w 867"/>
                  <a:gd name="T18" fmla="*/ 407 h 4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7" h="407">
                    <a:moveTo>
                      <a:pt x="0" y="92"/>
                    </a:moveTo>
                    <a:cubicBezTo>
                      <a:pt x="206" y="222"/>
                      <a:pt x="413" y="353"/>
                      <a:pt x="552" y="380"/>
                    </a:cubicBezTo>
                    <a:cubicBezTo>
                      <a:pt x="691" y="407"/>
                      <a:pt x="797" y="311"/>
                      <a:pt x="832" y="252"/>
                    </a:cubicBezTo>
                    <a:cubicBezTo>
                      <a:pt x="867" y="193"/>
                      <a:pt x="860" y="56"/>
                      <a:pt x="760" y="28"/>
                    </a:cubicBezTo>
                    <a:cubicBezTo>
                      <a:pt x="660" y="0"/>
                      <a:pt x="446" y="42"/>
                      <a:pt x="232" y="84"/>
                    </a:cubicBezTo>
                  </a:path>
                </a:pathLst>
              </a:custGeom>
              <a:gradFill rotWithShape="1">
                <a:gsLst>
                  <a:gs pos="0">
                    <a:srgbClr val="66FF66"/>
                  </a:gs>
                  <a:gs pos="100000">
                    <a:srgbClr val="008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240" name="Freeform 524"/>
            <p:cNvSpPr>
              <a:spLocks/>
            </p:cNvSpPr>
            <p:nvPr/>
          </p:nvSpPr>
          <p:spPr bwMode="auto">
            <a:xfrm>
              <a:off x="3808" y="3440"/>
              <a:ext cx="87" cy="288"/>
            </a:xfrm>
            <a:custGeom>
              <a:avLst/>
              <a:gdLst>
                <a:gd name="T0" fmla="*/ 40 w 87"/>
                <a:gd name="T1" fmla="*/ 0 h 288"/>
                <a:gd name="T2" fmla="*/ 80 w 87"/>
                <a:gd name="T3" fmla="*/ 160 h 288"/>
                <a:gd name="T4" fmla="*/ 0 w 87"/>
                <a:gd name="T5" fmla="*/ 288 h 288"/>
                <a:gd name="T6" fmla="*/ 0 60000 65536"/>
                <a:gd name="T7" fmla="*/ 0 60000 65536"/>
                <a:gd name="T8" fmla="*/ 0 60000 65536"/>
                <a:gd name="T9" fmla="*/ 0 w 87"/>
                <a:gd name="T10" fmla="*/ 0 h 288"/>
                <a:gd name="T11" fmla="*/ 87 w 87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288">
                  <a:moveTo>
                    <a:pt x="40" y="0"/>
                  </a:moveTo>
                  <a:cubicBezTo>
                    <a:pt x="63" y="56"/>
                    <a:pt x="87" y="112"/>
                    <a:pt x="80" y="160"/>
                  </a:cubicBezTo>
                  <a:cubicBezTo>
                    <a:pt x="73" y="208"/>
                    <a:pt x="36" y="248"/>
                    <a:pt x="0" y="288"/>
                  </a:cubicBezTo>
                </a:path>
              </a:pathLst>
            </a:custGeom>
            <a:noFill/>
            <a:ln w="127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1" name="Freeform 525"/>
            <p:cNvSpPr>
              <a:spLocks/>
            </p:cNvSpPr>
            <p:nvPr/>
          </p:nvSpPr>
          <p:spPr bwMode="auto">
            <a:xfrm>
              <a:off x="3688" y="3440"/>
              <a:ext cx="87" cy="288"/>
            </a:xfrm>
            <a:custGeom>
              <a:avLst/>
              <a:gdLst>
                <a:gd name="T0" fmla="*/ 40 w 87"/>
                <a:gd name="T1" fmla="*/ 0 h 288"/>
                <a:gd name="T2" fmla="*/ 80 w 87"/>
                <a:gd name="T3" fmla="*/ 160 h 288"/>
                <a:gd name="T4" fmla="*/ 0 w 87"/>
                <a:gd name="T5" fmla="*/ 288 h 288"/>
                <a:gd name="T6" fmla="*/ 0 60000 65536"/>
                <a:gd name="T7" fmla="*/ 0 60000 65536"/>
                <a:gd name="T8" fmla="*/ 0 60000 65536"/>
                <a:gd name="T9" fmla="*/ 0 w 87"/>
                <a:gd name="T10" fmla="*/ 0 h 288"/>
                <a:gd name="T11" fmla="*/ 87 w 87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" h="288">
                  <a:moveTo>
                    <a:pt x="40" y="0"/>
                  </a:moveTo>
                  <a:cubicBezTo>
                    <a:pt x="63" y="56"/>
                    <a:pt x="87" y="112"/>
                    <a:pt x="80" y="160"/>
                  </a:cubicBezTo>
                  <a:cubicBezTo>
                    <a:pt x="73" y="208"/>
                    <a:pt x="36" y="248"/>
                    <a:pt x="0" y="288"/>
                  </a:cubicBezTo>
                </a:path>
              </a:pathLst>
            </a:custGeom>
            <a:noFill/>
            <a:ln w="127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2" name="Freeform 526"/>
            <p:cNvSpPr>
              <a:spLocks/>
            </p:cNvSpPr>
            <p:nvPr/>
          </p:nvSpPr>
          <p:spPr bwMode="auto">
            <a:xfrm>
              <a:off x="3568" y="3480"/>
              <a:ext cx="72" cy="184"/>
            </a:xfrm>
            <a:custGeom>
              <a:avLst/>
              <a:gdLst>
                <a:gd name="T0" fmla="*/ 48 w 72"/>
                <a:gd name="T1" fmla="*/ 0 h 184"/>
                <a:gd name="T2" fmla="*/ 64 w 72"/>
                <a:gd name="T3" fmla="*/ 120 h 184"/>
                <a:gd name="T4" fmla="*/ 0 w 72"/>
                <a:gd name="T5" fmla="*/ 184 h 184"/>
                <a:gd name="T6" fmla="*/ 0 60000 65536"/>
                <a:gd name="T7" fmla="*/ 0 60000 65536"/>
                <a:gd name="T8" fmla="*/ 0 60000 65536"/>
                <a:gd name="T9" fmla="*/ 0 w 72"/>
                <a:gd name="T10" fmla="*/ 0 h 184"/>
                <a:gd name="T11" fmla="*/ 72 w 72"/>
                <a:gd name="T12" fmla="*/ 184 h 1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" h="184">
                  <a:moveTo>
                    <a:pt x="48" y="0"/>
                  </a:moveTo>
                  <a:cubicBezTo>
                    <a:pt x="51" y="17"/>
                    <a:pt x="72" y="89"/>
                    <a:pt x="64" y="120"/>
                  </a:cubicBezTo>
                  <a:cubicBezTo>
                    <a:pt x="56" y="151"/>
                    <a:pt x="13" y="171"/>
                    <a:pt x="0" y="184"/>
                  </a:cubicBezTo>
                </a:path>
              </a:pathLst>
            </a:custGeom>
            <a:noFill/>
            <a:ln w="127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3" name="Freeform 527"/>
            <p:cNvSpPr>
              <a:spLocks/>
            </p:cNvSpPr>
            <p:nvPr/>
          </p:nvSpPr>
          <p:spPr bwMode="auto">
            <a:xfrm>
              <a:off x="3656" y="3280"/>
              <a:ext cx="112" cy="144"/>
            </a:xfrm>
            <a:custGeom>
              <a:avLst/>
              <a:gdLst>
                <a:gd name="T0" fmla="*/ 0 w 112"/>
                <a:gd name="T1" fmla="*/ 0 h 144"/>
                <a:gd name="T2" fmla="*/ 56 w 112"/>
                <a:gd name="T3" fmla="*/ 48 h 144"/>
                <a:gd name="T4" fmla="*/ 112 w 112"/>
                <a:gd name="T5" fmla="*/ 144 h 144"/>
                <a:gd name="T6" fmla="*/ 0 60000 65536"/>
                <a:gd name="T7" fmla="*/ 0 60000 65536"/>
                <a:gd name="T8" fmla="*/ 0 60000 65536"/>
                <a:gd name="T9" fmla="*/ 0 w 112"/>
                <a:gd name="T10" fmla="*/ 0 h 144"/>
                <a:gd name="T11" fmla="*/ 112 w 112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2" h="144">
                  <a:moveTo>
                    <a:pt x="0" y="0"/>
                  </a:moveTo>
                  <a:cubicBezTo>
                    <a:pt x="9" y="8"/>
                    <a:pt x="37" y="24"/>
                    <a:pt x="56" y="48"/>
                  </a:cubicBezTo>
                  <a:cubicBezTo>
                    <a:pt x="75" y="72"/>
                    <a:pt x="100" y="124"/>
                    <a:pt x="112" y="144"/>
                  </a:cubicBezTo>
                </a:path>
              </a:pathLst>
            </a:custGeom>
            <a:noFill/>
            <a:ln w="127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4" name="Freeform 528"/>
            <p:cNvSpPr>
              <a:spLocks/>
            </p:cNvSpPr>
            <p:nvPr/>
          </p:nvSpPr>
          <p:spPr bwMode="auto">
            <a:xfrm>
              <a:off x="3752" y="3264"/>
              <a:ext cx="120" cy="160"/>
            </a:xfrm>
            <a:custGeom>
              <a:avLst/>
              <a:gdLst>
                <a:gd name="T0" fmla="*/ 0 w 120"/>
                <a:gd name="T1" fmla="*/ 0 h 160"/>
                <a:gd name="T2" fmla="*/ 72 w 120"/>
                <a:gd name="T3" fmla="*/ 72 h 160"/>
                <a:gd name="T4" fmla="*/ 120 w 120"/>
                <a:gd name="T5" fmla="*/ 160 h 160"/>
                <a:gd name="T6" fmla="*/ 0 60000 65536"/>
                <a:gd name="T7" fmla="*/ 0 60000 65536"/>
                <a:gd name="T8" fmla="*/ 0 60000 65536"/>
                <a:gd name="T9" fmla="*/ 0 w 120"/>
                <a:gd name="T10" fmla="*/ 0 h 160"/>
                <a:gd name="T11" fmla="*/ 120 w 120"/>
                <a:gd name="T12" fmla="*/ 160 h 1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" h="160">
                  <a:moveTo>
                    <a:pt x="0" y="0"/>
                  </a:moveTo>
                  <a:cubicBezTo>
                    <a:pt x="12" y="12"/>
                    <a:pt x="52" y="45"/>
                    <a:pt x="72" y="72"/>
                  </a:cubicBezTo>
                  <a:cubicBezTo>
                    <a:pt x="92" y="99"/>
                    <a:pt x="110" y="142"/>
                    <a:pt x="120" y="160"/>
                  </a:cubicBezTo>
                </a:path>
              </a:pathLst>
            </a:custGeom>
            <a:noFill/>
            <a:ln w="127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73" name="plant"/>
          <p:cNvSpPr>
            <a:spLocks noEditPoints="1" noChangeArrowheads="1"/>
          </p:cNvSpPr>
          <p:nvPr/>
        </p:nvSpPr>
        <p:spPr bwMode="auto">
          <a:xfrm rot="-281140">
            <a:off x="61913" y="6507163"/>
            <a:ext cx="525462" cy="195262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0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100 w 21600"/>
              <a:gd name="T25" fmla="*/ 10092 h 21600"/>
              <a:gd name="T26" fmla="*/ 14545 w 21600"/>
              <a:gd name="T27" fmla="*/ 1357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1" name="Group 577"/>
          <p:cNvGrpSpPr>
            <a:grpSpLocks/>
          </p:cNvGrpSpPr>
          <p:nvPr/>
        </p:nvGrpSpPr>
        <p:grpSpPr bwMode="auto">
          <a:xfrm>
            <a:off x="369888" y="3170238"/>
            <a:ext cx="3516312" cy="1371600"/>
            <a:chOff x="3193" y="2685"/>
            <a:chExt cx="2215" cy="864"/>
          </a:xfrm>
        </p:grpSpPr>
        <p:grpSp>
          <p:nvGrpSpPr>
            <p:cNvPr id="6191" name="Group 443"/>
            <p:cNvGrpSpPr>
              <a:grpSpLocks/>
            </p:cNvGrpSpPr>
            <p:nvPr/>
          </p:nvGrpSpPr>
          <p:grpSpPr bwMode="auto">
            <a:xfrm rot="2490177">
              <a:off x="4900" y="2813"/>
              <a:ext cx="508" cy="509"/>
              <a:chOff x="4060" y="1421"/>
              <a:chExt cx="508" cy="509"/>
            </a:xfrm>
          </p:grpSpPr>
          <p:sp>
            <p:nvSpPr>
              <p:cNvPr id="6232" name="Freeform 444"/>
              <p:cNvSpPr>
                <a:spLocks/>
              </p:cNvSpPr>
              <p:nvPr/>
            </p:nvSpPr>
            <p:spPr bwMode="auto">
              <a:xfrm>
                <a:off x="4060" y="1514"/>
                <a:ext cx="508" cy="416"/>
              </a:xfrm>
              <a:custGeom>
                <a:avLst/>
                <a:gdLst>
                  <a:gd name="T0" fmla="*/ 17 w 508"/>
                  <a:gd name="T1" fmla="*/ 112 h 416"/>
                  <a:gd name="T2" fmla="*/ 35 w 508"/>
                  <a:gd name="T3" fmla="*/ 265 h 416"/>
                  <a:gd name="T4" fmla="*/ 227 w 508"/>
                  <a:gd name="T5" fmla="*/ 400 h 416"/>
                  <a:gd name="T6" fmla="*/ 293 w 508"/>
                  <a:gd name="T7" fmla="*/ 361 h 416"/>
                  <a:gd name="T8" fmla="*/ 404 w 508"/>
                  <a:gd name="T9" fmla="*/ 358 h 416"/>
                  <a:gd name="T10" fmla="*/ 508 w 508"/>
                  <a:gd name="T11" fmla="*/ 140 h 416"/>
                  <a:gd name="T12" fmla="*/ 407 w 508"/>
                  <a:gd name="T13" fmla="*/ 22 h 416"/>
                  <a:gd name="T14" fmla="*/ 281 w 508"/>
                  <a:gd name="T15" fmla="*/ 10 h 416"/>
                  <a:gd name="T16" fmla="*/ 206 w 508"/>
                  <a:gd name="T17" fmla="*/ 43 h 416"/>
                  <a:gd name="T18" fmla="*/ 110 w 508"/>
                  <a:gd name="T19" fmla="*/ 19 h 416"/>
                  <a:gd name="T20" fmla="*/ 17 w 508"/>
                  <a:gd name="T21" fmla="*/ 112 h 4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08"/>
                  <a:gd name="T34" fmla="*/ 0 h 416"/>
                  <a:gd name="T35" fmla="*/ 508 w 508"/>
                  <a:gd name="T36" fmla="*/ 416 h 4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CC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33" name="Freeform 445"/>
              <p:cNvSpPr>
                <a:spLocks/>
              </p:cNvSpPr>
              <p:nvPr/>
            </p:nvSpPr>
            <p:spPr bwMode="auto">
              <a:xfrm>
                <a:off x="4084" y="1567"/>
                <a:ext cx="296" cy="258"/>
              </a:xfrm>
              <a:custGeom>
                <a:avLst/>
                <a:gdLst>
                  <a:gd name="T0" fmla="*/ 260 w 288"/>
                  <a:gd name="T1" fmla="*/ 316 h 218"/>
                  <a:gd name="T2" fmla="*/ 57 w 288"/>
                  <a:gd name="T3" fmla="*/ 71 h 218"/>
                  <a:gd name="T4" fmla="*/ 4 w 288"/>
                  <a:gd name="T5" fmla="*/ 734 h 218"/>
                  <a:gd name="T6" fmla="*/ 92 w 288"/>
                  <a:gd name="T7" fmla="*/ 1457 h 218"/>
                  <a:gd name="T8" fmla="*/ 349 w 288"/>
                  <a:gd name="T9" fmla="*/ 1573 h 218"/>
                  <a:gd name="T10" fmla="*/ 395 w 288"/>
                  <a:gd name="T11" fmla="*/ 1033 h 218"/>
                  <a:gd name="T12" fmla="*/ 260 w 288"/>
                  <a:gd name="T13" fmla="*/ 316 h 2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8"/>
                  <a:gd name="T22" fmla="*/ 0 h 218"/>
                  <a:gd name="T23" fmla="*/ 288 w 288"/>
                  <a:gd name="T24" fmla="*/ 218 h 2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34" name="Freeform 446"/>
              <p:cNvSpPr>
                <a:spLocks/>
              </p:cNvSpPr>
              <p:nvPr/>
            </p:nvSpPr>
            <p:spPr bwMode="auto">
              <a:xfrm>
                <a:off x="4179" y="1458"/>
                <a:ext cx="78" cy="102"/>
              </a:xfrm>
              <a:custGeom>
                <a:avLst/>
                <a:gdLst>
                  <a:gd name="T0" fmla="*/ 78 w 78"/>
                  <a:gd name="T1" fmla="*/ 102 h 102"/>
                  <a:gd name="T2" fmla="*/ 3 w 78"/>
                  <a:gd name="T3" fmla="*/ 63 h 102"/>
                  <a:gd name="T4" fmla="*/ 0 w 78"/>
                  <a:gd name="T5" fmla="*/ 0 h 102"/>
                  <a:gd name="T6" fmla="*/ 60 w 78"/>
                  <a:gd name="T7" fmla="*/ 45 h 102"/>
                  <a:gd name="T8" fmla="*/ 78 w 78"/>
                  <a:gd name="T9" fmla="*/ 102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8"/>
                  <a:gd name="T16" fmla="*/ 0 h 102"/>
                  <a:gd name="T17" fmla="*/ 78 w 7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35" name="Freeform 447"/>
              <p:cNvSpPr>
                <a:spLocks/>
              </p:cNvSpPr>
              <p:nvPr/>
            </p:nvSpPr>
            <p:spPr bwMode="auto">
              <a:xfrm>
                <a:off x="4218" y="1421"/>
                <a:ext cx="37" cy="127"/>
              </a:xfrm>
              <a:custGeom>
                <a:avLst/>
                <a:gdLst>
                  <a:gd name="T0" fmla="*/ 37 w 37"/>
                  <a:gd name="T1" fmla="*/ 127 h 127"/>
                  <a:gd name="T2" fmla="*/ 0 w 37"/>
                  <a:gd name="T3" fmla="*/ 46 h 127"/>
                  <a:gd name="T4" fmla="*/ 16 w 37"/>
                  <a:gd name="T5" fmla="*/ 0 h 127"/>
                  <a:gd name="T6" fmla="*/ 19 w 37"/>
                  <a:gd name="T7" fmla="*/ 32 h 127"/>
                  <a:gd name="T8" fmla="*/ 37 w 37"/>
                  <a:gd name="T9" fmla="*/ 127 h 1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127"/>
                  <a:gd name="T17" fmla="*/ 37 w 37"/>
                  <a:gd name="T18" fmla="*/ 127 h 1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127">
                    <a:moveTo>
                      <a:pt x="37" y="127"/>
                    </a:moveTo>
                    <a:lnTo>
                      <a:pt x="0" y="46"/>
                    </a:lnTo>
                    <a:lnTo>
                      <a:pt x="16" y="0"/>
                    </a:lnTo>
                    <a:lnTo>
                      <a:pt x="19" y="32"/>
                    </a:lnTo>
                    <a:lnTo>
                      <a:pt x="37" y="12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36" name="Freeform 448"/>
              <p:cNvSpPr>
                <a:spLocks/>
              </p:cNvSpPr>
              <p:nvPr/>
            </p:nvSpPr>
            <p:spPr bwMode="auto">
              <a:xfrm>
                <a:off x="4257" y="1435"/>
                <a:ext cx="39" cy="123"/>
              </a:xfrm>
              <a:custGeom>
                <a:avLst/>
                <a:gdLst>
                  <a:gd name="T0" fmla="*/ 0 w 39"/>
                  <a:gd name="T1" fmla="*/ 123 h 123"/>
                  <a:gd name="T2" fmla="*/ 12 w 39"/>
                  <a:gd name="T3" fmla="*/ 28 h 123"/>
                  <a:gd name="T4" fmla="*/ 35 w 39"/>
                  <a:gd name="T5" fmla="*/ 0 h 123"/>
                  <a:gd name="T6" fmla="*/ 39 w 39"/>
                  <a:gd name="T7" fmla="*/ 50 h 123"/>
                  <a:gd name="T8" fmla="*/ 0 w 39"/>
                  <a:gd name="T9" fmla="*/ 123 h 1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123"/>
                  <a:gd name="T17" fmla="*/ 39 w 39"/>
                  <a:gd name="T18" fmla="*/ 123 h 1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37" name="Freeform 449"/>
              <p:cNvSpPr>
                <a:spLocks/>
              </p:cNvSpPr>
              <p:nvPr/>
            </p:nvSpPr>
            <p:spPr bwMode="auto">
              <a:xfrm>
                <a:off x="4260" y="1444"/>
                <a:ext cx="84" cy="116"/>
              </a:xfrm>
              <a:custGeom>
                <a:avLst/>
                <a:gdLst>
                  <a:gd name="T0" fmla="*/ 0 w 84"/>
                  <a:gd name="T1" fmla="*/ 116 h 116"/>
                  <a:gd name="T2" fmla="*/ 40 w 84"/>
                  <a:gd name="T3" fmla="*/ 27 h 116"/>
                  <a:gd name="T4" fmla="*/ 78 w 84"/>
                  <a:gd name="T5" fmla="*/ 0 h 116"/>
                  <a:gd name="T6" fmla="*/ 84 w 84"/>
                  <a:gd name="T7" fmla="*/ 49 h 116"/>
                  <a:gd name="T8" fmla="*/ 0 w 84"/>
                  <a:gd name="T9" fmla="*/ 116 h 1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116"/>
                  <a:gd name="T17" fmla="*/ 84 w 84"/>
                  <a:gd name="T18" fmla="*/ 116 h 1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38" name="Freeform 450"/>
              <p:cNvSpPr>
                <a:spLocks/>
              </p:cNvSpPr>
              <p:nvPr/>
            </p:nvSpPr>
            <p:spPr bwMode="auto">
              <a:xfrm>
                <a:off x="4338" y="1875"/>
                <a:ext cx="36" cy="18"/>
              </a:xfrm>
              <a:custGeom>
                <a:avLst/>
                <a:gdLst>
                  <a:gd name="T0" fmla="*/ 0 w 36"/>
                  <a:gd name="T1" fmla="*/ 9 h 18"/>
                  <a:gd name="T2" fmla="*/ 21 w 36"/>
                  <a:gd name="T3" fmla="*/ 18 h 18"/>
                  <a:gd name="T4" fmla="*/ 36 w 36"/>
                  <a:gd name="T5" fmla="*/ 0 h 18"/>
                  <a:gd name="T6" fmla="*/ 0 w 36"/>
                  <a:gd name="T7" fmla="*/ 9 h 1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18"/>
                  <a:gd name="T14" fmla="*/ 36 w 36"/>
                  <a:gd name="T15" fmla="*/ 18 h 1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192" name="Group 472"/>
            <p:cNvGrpSpPr>
              <a:grpSpLocks/>
            </p:cNvGrpSpPr>
            <p:nvPr/>
          </p:nvGrpSpPr>
          <p:grpSpPr bwMode="auto">
            <a:xfrm>
              <a:off x="3548" y="3005"/>
              <a:ext cx="508" cy="509"/>
              <a:chOff x="4060" y="1421"/>
              <a:chExt cx="508" cy="509"/>
            </a:xfrm>
          </p:grpSpPr>
          <p:sp>
            <p:nvSpPr>
              <p:cNvPr id="6225" name="Freeform 473"/>
              <p:cNvSpPr>
                <a:spLocks/>
              </p:cNvSpPr>
              <p:nvPr/>
            </p:nvSpPr>
            <p:spPr bwMode="auto">
              <a:xfrm>
                <a:off x="4060" y="1514"/>
                <a:ext cx="508" cy="416"/>
              </a:xfrm>
              <a:custGeom>
                <a:avLst/>
                <a:gdLst>
                  <a:gd name="T0" fmla="*/ 17 w 508"/>
                  <a:gd name="T1" fmla="*/ 112 h 416"/>
                  <a:gd name="T2" fmla="*/ 35 w 508"/>
                  <a:gd name="T3" fmla="*/ 265 h 416"/>
                  <a:gd name="T4" fmla="*/ 227 w 508"/>
                  <a:gd name="T5" fmla="*/ 400 h 416"/>
                  <a:gd name="T6" fmla="*/ 293 w 508"/>
                  <a:gd name="T7" fmla="*/ 361 h 416"/>
                  <a:gd name="T8" fmla="*/ 404 w 508"/>
                  <a:gd name="T9" fmla="*/ 358 h 416"/>
                  <a:gd name="T10" fmla="*/ 508 w 508"/>
                  <a:gd name="T11" fmla="*/ 140 h 416"/>
                  <a:gd name="T12" fmla="*/ 407 w 508"/>
                  <a:gd name="T13" fmla="*/ 22 h 416"/>
                  <a:gd name="T14" fmla="*/ 281 w 508"/>
                  <a:gd name="T15" fmla="*/ 10 h 416"/>
                  <a:gd name="T16" fmla="*/ 206 w 508"/>
                  <a:gd name="T17" fmla="*/ 43 h 416"/>
                  <a:gd name="T18" fmla="*/ 110 w 508"/>
                  <a:gd name="T19" fmla="*/ 19 h 416"/>
                  <a:gd name="T20" fmla="*/ 17 w 508"/>
                  <a:gd name="T21" fmla="*/ 112 h 4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08"/>
                  <a:gd name="T34" fmla="*/ 0 h 416"/>
                  <a:gd name="T35" fmla="*/ 508 w 508"/>
                  <a:gd name="T36" fmla="*/ 416 h 4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CC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26" name="Freeform 474"/>
              <p:cNvSpPr>
                <a:spLocks/>
              </p:cNvSpPr>
              <p:nvPr/>
            </p:nvSpPr>
            <p:spPr bwMode="auto">
              <a:xfrm>
                <a:off x="4084" y="1567"/>
                <a:ext cx="296" cy="258"/>
              </a:xfrm>
              <a:custGeom>
                <a:avLst/>
                <a:gdLst>
                  <a:gd name="T0" fmla="*/ 260 w 288"/>
                  <a:gd name="T1" fmla="*/ 316 h 218"/>
                  <a:gd name="T2" fmla="*/ 57 w 288"/>
                  <a:gd name="T3" fmla="*/ 71 h 218"/>
                  <a:gd name="T4" fmla="*/ 4 w 288"/>
                  <a:gd name="T5" fmla="*/ 734 h 218"/>
                  <a:gd name="T6" fmla="*/ 92 w 288"/>
                  <a:gd name="T7" fmla="*/ 1457 h 218"/>
                  <a:gd name="T8" fmla="*/ 349 w 288"/>
                  <a:gd name="T9" fmla="*/ 1573 h 218"/>
                  <a:gd name="T10" fmla="*/ 395 w 288"/>
                  <a:gd name="T11" fmla="*/ 1033 h 218"/>
                  <a:gd name="T12" fmla="*/ 260 w 288"/>
                  <a:gd name="T13" fmla="*/ 316 h 2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8"/>
                  <a:gd name="T22" fmla="*/ 0 h 218"/>
                  <a:gd name="T23" fmla="*/ 288 w 288"/>
                  <a:gd name="T24" fmla="*/ 218 h 2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27" name="Freeform 475"/>
              <p:cNvSpPr>
                <a:spLocks/>
              </p:cNvSpPr>
              <p:nvPr/>
            </p:nvSpPr>
            <p:spPr bwMode="auto">
              <a:xfrm>
                <a:off x="4179" y="1458"/>
                <a:ext cx="78" cy="102"/>
              </a:xfrm>
              <a:custGeom>
                <a:avLst/>
                <a:gdLst>
                  <a:gd name="T0" fmla="*/ 78 w 78"/>
                  <a:gd name="T1" fmla="*/ 102 h 102"/>
                  <a:gd name="T2" fmla="*/ 3 w 78"/>
                  <a:gd name="T3" fmla="*/ 63 h 102"/>
                  <a:gd name="T4" fmla="*/ 0 w 78"/>
                  <a:gd name="T5" fmla="*/ 0 h 102"/>
                  <a:gd name="T6" fmla="*/ 60 w 78"/>
                  <a:gd name="T7" fmla="*/ 45 h 102"/>
                  <a:gd name="T8" fmla="*/ 78 w 78"/>
                  <a:gd name="T9" fmla="*/ 102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8"/>
                  <a:gd name="T16" fmla="*/ 0 h 102"/>
                  <a:gd name="T17" fmla="*/ 78 w 7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28" name="Freeform 476"/>
              <p:cNvSpPr>
                <a:spLocks/>
              </p:cNvSpPr>
              <p:nvPr/>
            </p:nvSpPr>
            <p:spPr bwMode="auto">
              <a:xfrm>
                <a:off x="4218" y="1421"/>
                <a:ext cx="37" cy="127"/>
              </a:xfrm>
              <a:custGeom>
                <a:avLst/>
                <a:gdLst>
                  <a:gd name="T0" fmla="*/ 37 w 37"/>
                  <a:gd name="T1" fmla="*/ 127 h 127"/>
                  <a:gd name="T2" fmla="*/ 0 w 37"/>
                  <a:gd name="T3" fmla="*/ 46 h 127"/>
                  <a:gd name="T4" fmla="*/ 16 w 37"/>
                  <a:gd name="T5" fmla="*/ 0 h 127"/>
                  <a:gd name="T6" fmla="*/ 19 w 37"/>
                  <a:gd name="T7" fmla="*/ 32 h 127"/>
                  <a:gd name="T8" fmla="*/ 37 w 37"/>
                  <a:gd name="T9" fmla="*/ 127 h 1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127"/>
                  <a:gd name="T17" fmla="*/ 37 w 37"/>
                  <a:gd name="T18" fmla="*/ 127 h 1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127">
                    <a:moveTo>
                      <a:pt x="37" y="127"/>
                    </a:moveTo>
                    <a:lnTo>
                      <a:pt x="0" y="46"/>
                    </a:lnTo>
                    <a:lnTo>
                      <a:pt x="16" y="0"/>
                    </a:lnTo>
                    <a:lnTo>
                      <a:pt x="19" y="32"/>
                    </a:lnTo>
                    <a:lnTo>
                      <a:pt x="37" y="12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29" name="Freeform 477"/>
              <p:cNvSpPr>
                <a:spLocks/>
              </p:cNvSpPr>
              <p:nvPr/>
            </p:nvSpPr>
            <p:spPr bwMode="auto">
              <a:xfrm>
                <a:off x="4257" y="1435"/>
                <a:ext cx="39" cy="123"/>
              </a:xfrm>
              <a:custGeom>
                <a:avLst/>
                <a:gdLst>
                  <a:gd name="T0" fmla="*/ 0 w 39"/>
                  <a:gd name="T1" fmla="*/ 123 h 123"/>
                  <a:gd name="T2" fmla="*/ 12 w 39"/>
                  <a:gd name="T3" fmla="*/ 28 h 123"/>
                  <a:gd name="T4" fmla="*/ 35 w 39"/>
                  <a:gd name="T5" fmla="*/ 0 h 123"/>
                  <a:gd name="T6" fmla="*/ 39 w 39"/>
                  <a:gd name="T7" fmla="*/ 50 h 123"/>
                  <a:gd name="T8" fmla="*/ 0 w 39"/>
                  <a:gd name="T9" fmla="*/ 123 h 1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123"/>
                  <a:gd name="T17" fmla="*/ 39 w 39"/>
                  <a:gd name="T18" fmla="*/ 123 h 1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30" name="Freeform 478"/>
              <p:cNvSpPr>
                <a:spLocks/>
              </p:cNvSpPr>
              <p:nvPr/>
            </p:nvSpPr>
            <p:spPr bwMode="auto">
              <a:xfrm>
                <a:off x="4260" y="1444"/>
                <a:ext cx="84" cy="116"/>
              </a:xfrm>
              <a:custGeom>
                <a:avLst/>
                <a:gdLst>
                  <a:gd name="T0" fmla="*/ 0 w 84"/>
                  <a:gd name="T1" fmla="*/ 116 h 116"/>
                  <a:gd name="T2" fmla="*/ 40 w 84"/>
                  <a:gd name="T3" fmla="*/ 27 h 116"/>
                  <a:gd name="T4" fmla="*/ 78 w 84"/>
                  <a:gd name="T5" fmla="*/ 0 h 116"/>
                  <a:gd name="T6" fmla="*/ 84 w 84"/>
                  <a:gd name="T7" fmla="*/ 49 h 116"/>
                  <a:gd name="T8" fmla="*/ 0 w 84"/>
                  <a:gd name="T9" fmla="*/ 116 h 1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116"/>
                  <a:gd name="T17" fmla="*/ 84 w 84"/>
                  <a:gd name="T18" fmla="*/ 116 h 1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31" name="Freeform 479"/>
              <p:cNvSpPr>
                <a:spLocks/>
              </p:cNvSpPr>
              <p:nvPr/>
            </p:nvSpPr>
            <p:spPr bwMode="auto">
              <a:xfrm>
                <a:off x="4338" y="1875"/>
                <a:ext cx="36" cy="18"/>
              </a:xfrm>
              <a:custGeom>
                <a:avLst/>
                <a:gdLst>
                  <a:gd name="T0" fmla="*/ 0 w 36"/>
                  <a:gd name="T1" fmla="*/ 9 h 18"/>
                  <a:gd name="T2" fmla="*/ 21 w 36"/>
                  <a:gd name="T3" fmla="*/ 18 h 18"/>
                  <a:gd name="T4" fmla="*/ 36 w 36"/>
                  <a:gd name="T5" fmla="*/ 0 h 18"/>
                  <a:gd name="T6" fmla="*/ 0 w 36"/>
                  <a:gd name="T7" fmla="*/ 9 h 1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18"/>
                  <a:gd name="T14" fmla="*/ 36 w 36"/>
                  <a:gd name="T15" fmla="*/ 18 h 1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193" name="Group 537"/>
            <p:cNvGrpSpPr>
              <a:grpSpLocks/>
            </p:cNvGrpSpPr>
            <p:nvPr/>
          </p:nvGrpSpPr>
          <p:grpSpPr bwMode="auto">
            <a:xfrm>
              <a:off x="3193" y="2879"/>
              <a:ext cx="508" cy="486"/>
              <a:chOff x="2705" y="1727"/>
              <a:chExt cx="508" cy="486"/>
            </a:xfrm>
          </p:grpSpPr>
          <p:sp>
            <p:nvSpPr>
              <p:cNvPr id="6218" name="Freeform 538"/>
              <p:cNvSpPr>
                <a:spLocks/>
              </p:cNvSpPr>
              <p:nvPr/>
            </p:nvSpPr>
            <p:spPr bwMode="auto">
              <a:xfrm rot="19368918" flipH="1">
                <a:off x="2939" y="1737"/>
                <a:ext cx="78" cy="102"/>
              </a:xfrm>
              <a:custGeom>
                <a:avLst/>
                <a:gdLst>
                  <a:gd name="T0" fmla="*/ 78 w 78"/>
                  <a:gd name="T1" fmla="*/ 102 h 102"/>
                  <a:gd name="T2" fmla="*/ 3 w 78"/>
                  <a:gd name="T3" fmla="*/ 63 h 102"/>
                  <a:gd name="T4" fmla="*/ 0 w 78"/>
                  <a:gd name="T5" fmla="*/ 0 h 102"/>
                  <a:gd name="T6" fmla="*/ 60 w 78"/>
                  <a:gd name="T7" fmla="*/ 45 h 102"/>
                  <a:gd name="T8" fmla="*/ 78 w 78"/>
                  <a:gd name="T9" fmla="*/ 102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8"/>
                  <a:gd name="T16" fmla="*/ 0 h 102"/>
                  <a:gd name="T17" fmla="*/ 78 w 7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19" name="Freeform 539"/>
              <p:cNvSpPr>
                <a:spLocks/>
              </p:cNvSpPr>
              <p:nvPr/>
            </p:nvSpPr>
            <p:spPr bwMode="auto">
              <a:xfrm rot="4980113">
                <a:off x="3053" y="1757"/>
                <a:ext cx="37" cy="127"/>
              </a:xfrm>
              <a:custGeom>
                <a:avLst/>
                <a:gdLst>
                  <a:gd name="T0" fmla="*/ 37 w 37"/>
                  <a:gd name="T1" fmla="*/ 127 h 127"/>
                  <a:gd name="T2" fmla="*/ 0 w 37"/>
                  <a:gd name="T3" fmla="*/ 46 h 127"/>
                  <a:gd name="T4" fmla="*/ 16 w 37"/>
                  <a:gd name="T5" fmla="*/ 0 h 127"/>
                  <a:gd name="T6" fmla="*/ 19 w 37"/>
                  <a:gd name="T7" fmla="*/ 32 h 127"/>
                  <a:gd name="T8" fmla="*/ 37 w 37"/>
                  <a:gd name="T9" fmla="*/ 127 h 1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127"/>
                  <a:gd name="T17" fmla="*/ 37 w 37"/>
                  <a:gd name="T18" fmla="*/ 127 h 1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127">
                    <a:moveTo>
                      <a:pt x="37" y="127"/>
                    </a:moveTo>
                    <a:lnTo>
                      <a:pt x="0" y="46"/>
                    </a:lnTo>
                    <a:lnTo>
                      <a:pt x="16" y="0"/>
                    </a:lnTo>
                    <a:lnTo>
                      <a:pt x="19" y="32"/>
                    </a:lnTo>
                    <a:lnTo>
                      <a:pt x="37" y="12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20" name="Freeform 540"/>
              <p:cNvSpPr>
                <a:spLocks/>
              </p:cNvSpPr>
              <p:nvPr/>
            </p:nvSpPr>
            <p:spPr bwMode="auto">
              <a:xfrm rot="19368918" flipH="1">
                <a:off x="2940" y="1745"/>
                <a:ext cx="39" cy="123"/>
              </a:xfrm>
              <a:custGeom>
                <a:avLst/>
                <a:gdLst>
                  <a:gd name="T0" fmla="*/ 0 w 39"/>
                  <a:gd name="T1" fmla="*/ 123 h 123"/>
                  <a:gd name="T2" fmla="*/ 12 w 39"/>
                  <a:gd name="T3" fmla="*/ 28 h 123"/>
                  <a:gd name="T4" fmla="*/ 35 w 39"/>
                  <a:gd name="T5" fmla="*/ 0 h 123"/>
                  <a:gd name="T6" fmla="*/ 39 w 39"/>
                  <a:gd name="T7" fmla="*/ 50 h 123"/>
                  <a:gd name="T8" fmla="*/ 0 w 39"/>
                  <a:gd name="T9" fmla="*/ 123 h 1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123"/>
                  <a:gd name="T17" fmla="*/ 39 w 39"/>
                  <a:gd name="T18" fmla="*/ 123 h 1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21" name="Freeform 541"/>
              <p:cNvSpPr>
                <a:spLocks/>
              </p:cNvSpPr>
              <p:nvPr/>
            </p:nvSpPr>
            <p:spPr bwMode="auto">
              <a:xfrm rot="161331" flipH="1">
                <a:off x="2705" y="1797"/>
                <a:ext cx="508" cy="416"/>
              </a:xfrm>
              <a:custGeom>
                <a:avLst/>
                <a:gdLst>
                  <a:gd name="T0" fmla="*/ 17 w 508"/>
                  <a:gd name="T1" fmla="*/ 112 h 416"/>
                  <a:gd name="T2" fmla="*/ 35 w 508"/>
                  <a:gd name="T3" fmla="*/ 265 h 416"/>
                  <a:gd name="T4" fmla="*/ 227 w 508"/>
                  <a:gd name="T5" fmla="*/ 400 h 416"/>
                  <a:gd name="T6" fmla="*/ 293 w 508"/>
                  <a:gd name="T7" fmla="*/ 361 h 416"/>
                  <a:gd name="T8" fmla="*/ 404 w 508"/>
                  <a:gd name="T9" fmla="*/ 358 h 416"/>
                  <a:gd name="T10" fmla="*/ 508 w 508"/>
                  <a:gd name="T11" fmla="*/ 140 h 416"/>
                  <a:gd name="T12" fmla="*/ 407 w 508"/>
                  <a:gd name="T13" fmla="*/ 22 h 416"/>
                  <a:gd name="T14" fmla="*/ 281 w 508"/>
                  <a:gd name="T15" fmla="*/ 10 h 416"/>
                  <a:gd name="T16" fmla="*/ 206 w 508"/>
                  <a:gd name="T17" fmla="*/ 43 h 416"/>
                  <a:gd name="T18" fmla="*/ 110 w 508"/>
                  <a:gd name="T19" fmla="*/ 19 h 416"/>
                  <a:gd name="T20" fmla="*/ 17 w 508"/>
                  <a:gd name="T21" fmla="*/ 112 h 4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08"/>
                  <a:gd name="T34" fmla="*/ 0 h 416"/>
                  <a:gd name="T35" fmla="*/ 508 w 508"/>
                  <a:gd name="T36" fmla="*/ 416 h 4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22" name="Freeform 542"/>
              <p:cNvSpPr>
                <a:spLocks/>
              </p:cNvSpPr>
              <p:nvPr/>
            </p:nvSpPr>
            <p:spPr bwMode="auto">
              <a:xfrm rot="161331">
                <a:off x="2730" y="1846"/>
                <a:ext cx="296" cy="258"/>
              </a:xfrm>
              <a:custGeom>
                <a:avLst/>
                <a:gdLst>
                  <a:gd name="T0" fmla="*/ 260 w 288"/>
                  <a:gd name="T1" fmla="*/ 316 h 218"/>
                  <a:gd name="T2" fmla="*/ 57 w 288"/>
                  <a:gd name="T3" fmla="*/ 71 h 218"/>
                  <a:gd name="T4" fmla="*/ 4 w 288"/>
                  <a:gd name="T5" fmla="*/ 734 h 218"/>
                  <a:gd name="T6" fmla="*/ 92 w 288"/>
                  <a:gd name="T7" fmla="*/ 1457 h 218"/>
                  <a:gd name="T8" fmla="*/ 349 w 288"/>
                  <a:gd name="T9" fmla="*/ 1573 h 218"/>
                  <a:gd name="T10" fmla="*/ 395 w 288"/>
                  <a:gd name="T11" fmla="*/ 1033 h 218"/>
                  <a:gd name="T12" fmla="*/ 260 w 288"/>
                  <a:gd name="T13" fmla="*/ 316 h 2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8"/>
                  <a:gd name="T22" fmla="*/ 0 h 218"/>
                  <a:gd name="T23" fmla="*/ 288 w 288"/>
                  <a:gd name="T24" fmla="*/ 218 h 2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23" name="Freeform 543"/>
              <p:cNvSpPr>
                <a:spLocks/>
              </p:cNvSpPr>
              <p:nvPr/>
            </p:nvSpPr>
            <p:spPr bwMode="auto">
              <a:xfrm rot="161331">
                <a:off x="3011" y="1727"/>
                <a:ext cx="84" cy="116"/>
              </a:xfrm>
              <a:custGeom>
                <a:avLst/>
                <a:gdLst>
                  <a:gd name="T0" fmla="*/ 0 w 84"/>
                  <a:gd name="T1" fmla="*/ 116 h 116"/>
                  <a:gd name="T2" fmla="*/ 40 w 84"/>
                  <a:gd name="T3" fmla="*/ 27 h 116"/>
                  <a:gd name="T4" fmla="*/ 78 w 84"/>
                  <a:gd name="T5" fmla="*/ 0 h 116"/>
                  <a:gd name="T6" fmla="*/ 84 w 84"/>
                  <a:gd name="T7" fmla="*/ 49 h 116"/>
                  <a:gd name="T8" fmla="*/ 0 w 84"/>
                  <a:gd name="T9" fmla="*/ 116 h 1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116"/>
                  <a:gd name="T17" fmla="*/ 84 w 84"/>
                  <a:gd name="T18" fmla="*/ 116 h 1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24" name="Freeform 544"/>
              <p:cNvSpPr>
                <a:spLocks/>
              </p:cNvSpPr>
              <p:nvPr/>
            </p:nvSpPr>
            <p:spPr bwMode="auto">
              <a:xfrm rot="1038583">
                <a:off x="2873" y="2156"/>
                <a:ext cx="36" cy="18"/>
              </a:xfrm>
              <a:custGeom>
                <a:avLst/>
                <a:gdLst>
                  <a:gd name="T0" fmla="*/ 0 w 36"/>
                  <a:gd name="T1" fmla="*/ 9 h 18"/>
                  <a:gd name="T2" fmla="*/ 21 w 36"/>
                  <a:gd name="T3" fmla="*/ 18 h 18"/>
                  <a:gd name="T4" fmla="*/ 36 w 36"/>
                  <a:gd name="T5" fmla="*/ 0 h 18"/>
                  <a:gd name="T6" fmla="*/ 0 w 36"/>
                  <a:gd name="T7" fmla="*/ 9 h 1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18"/>
                  <a:gd name="T14" fmla="*/ 36 w 36"/>
                  <a:gd name="T15" fmla="*/ 18 h 1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194" name="Group 545"/>
            <p:cNvGrpSpPr>
              <a:grpSpLocks/>
            </p:cNvGrpSpPr>
            <p:nvPr/>
          </p:nvGrpSpPr>
          <p:grpSpPr bwMode="auto">
            <a:xfrm>
              <a:off x="4665" y="3023"/>
              <a:ext cx="508" cy="486"/>
              <a:chOff x="2705" y="1727"/>
              <a:chExt cx="508" cy="486"/>
            </a:xfrm>
          </p:grpSpPr>
          <p:sp>
            <p:nvSpPr>
              <p:cNvPr id="6211" name="Freeform 546"/>
              <p:cNvSpPr>
                <a:spLocks/>
              </p:cNvSpPr>
              <p:nvPr/>
            </p:nvSpPr>
            <p:spPr bwMode="auto">
              <a:xfrm rot="19368918" flipH="1">
                <a:off x="2939" y="1737"/>
                <a:ext cx="78" cy="102"/>
              </a:xfrm>
              <a:custGeom>
                <a:avLst/>
                <a:gdLst>
                  <a:gd name="T0" fmla="*/ 78 w 78"/>
                  <a:gd name="T1" fmla="*/ 102 h 102"/>
                  <a:gd name="T2" fmla="*/ 3 w 78"/>
                  <a:gd name="T3" fmla="*/ 63 h 102"/>
                  <a:gd name="T4" fmla="*/ 0 w 78"/>
                  <a:gd name="T5" fmla="*/ 0 h 102"/>
                  <a:gd name="T6" fmla="*/ 60 w 78"/>
                  <a:gd name="T7" fmla="*/ 45 h 102"/>
                  <a:gd name="T8" fmla="*/ 78 w 78"/>
                  <a:gd name="T9" fmla="*/ 102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8"/>
                  <a:gd name="T16" fmla="*/ 0 h 102"/>
                  <a:gd name="T17" fmla="*/ 78 w 7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12" name="Freeform 547"/>
              <p:cNvSpPr>
                <a:spLocks/>
              </p:cNvSpPr>
              <p:nvPr/>
            </p:nvSpPr>
            <p:spPr bwMode="auto">
              <a:xfrm rot="4980113">
                <a:off x="3053" y="1757"/>
                <a:ext cx="37" cy="127"/>
              </a:xfrm>
              <a:custGeom>
                <a:avLst/>
                <a:gdLst>
                  <a:gd name="T0" fmla="*/ 37 w 37"/>
                  <a:gd name="T1" fmla="*/ 127 h 127"/>
                  <a:gd name="T2" fmla="*/ 0 w 37"/>
                  <a:gd name="T3" fmla="*/ 46 h 127"/>
                  <a:gd name="T4" fmla="*/ 16 w 37"/>
                  <a:gd name="T5" fmla="*/ 0 h 127"/>
                  <a:gd name="T6" fmla="*/ 19 w 37"/>
                  <a:gd name="T7" fmla="*/ 32 h 127"/>
                  <a:gd name="T8" fmla="*/ 37 w 37"/>
                  <a:gd name="T9" fmla="*/ 127 h 1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127"/>
                  <a:gd name="T17" fmla="*/ 37 w 37"/>
                  <a:gd name="T18" fmla="*/ 127 h 1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127">
                    <a:moveTo>
                      <a:pt x="37" y="127"/>
                    </a:moveTo>
                    <a:lnTo>
                      <a:pt x="0" y="46"/>
                    </a:lnTo>
                    <a:lnTo>
                      <a:pt x="16" y="0"/>
                    </a:lnTo>
                    <a:lnTo>
                      <a:pt x="19" y="32"/>
                    </a:lnTo>
                    <a:lnTo>
                      <a:pt x="37" y="12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13" name="Freeform 548"/>
              <p:cNvSpPr>
                <a:spLocks/>
              </p:cNvSpPr>
              <p:nvPr/>
            </p:nvSpPr>
            <p:spPr bwMode="auto">
              <a:xfrm rot="19368918" flipH="1">
                <a:off x="2940" y="1745"/>
                <a:ext cx="39" cy="123"/>
              </a:xfrm>
              <a:custGeom>
                <a:avLst/>
                <a:gdLst>
                  <a:gd name="T0" fmla="*/ 0 w 39"/>
                  <a:gd name="T1" fmla="*/ 123 h 123"/>
                  <a:gd name="T2" fmla="*/ 12 w 39"/>
                  <a:gd name="T3" fmla="*/ 28 h 123"/>
                  <a:gd name="T4" fmla="*/ 35 w 39"/>
                  <a:gd name="T5" fmla="*/ 0 h 123"/>
                  <a:gd name="T6" fmla="*/ 39 w 39"/>
                  <a:gd name="T7" fmla="*/ 50 h 123"/>
                  <a:gd name="T8" fmla="*/ 0 w 39"/>
                  <a:gd name="T9" fmla="*/ 123 h 1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123"/>
                  <a:gd name="T17" fmla="*/ 39 w 39"/>
                  <a:gd name="T18" fmla="*/ 123 h 1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14" name="Freeform 549"/>
              <p:cNvSpPr>
                <a:spLocks/>
              </p:cNvSpPr>
              <p:nvPr/>
            </p:nvSpPr>
            <p:spPr bwMode="auto">
              <a:xfrm rot="161331" flipH="1">
                <a:off x="2705" y="1797"/>
                <a:ext cx="508" cy="416"/>
              </a:xfrm>
              <a:custGeom>
                <a:avLst/>
                <a:gdLst>
                  <a:gd name="T0" fmla="*/ 17 w 508"/>
                  <a:gd name="T1" fmla="*/ 112 h 416"/>
                  <a:gd name="T2" fmla="*/ 35 w 508"/>
                  <a:gd name="T3" fmla="*/ 265 h 416"/>
                  <a:gd name="T4" fmla="*/ 227 w 508"/>
                  <a:gd name="T5" fmla="*/ 400 h 416"/>
                  <a:gd name="T6" fmla="*/ 293 w 508"/>
                  <a:gd name="T7" fmla="*/ 361 h 416"/>
                  <a:gd name="T8" fmla="*/ 404 w 508"/>
                  <a:gd name="T9" fmla="*/ 358 h 416"/>
                  <a:gd name="T10" fmla="*/ 508 w 508"/>
                  <a:gd name="T11" fmla="*/ 140 h 416"/>
                  <a:gd name="T12" fmla="*/ 407 w 508"/>
                  <a:gd name="T13" fmla="*/ 22 h 416"/>
                  <a:gd name="T14" fmla="*/ 281 w 508"/>
                  <a:gd name="T15" fmla="*/ 10 h 416"/>
                  <a:gd name="T16" fmla="*/ 206 w 508"/>
                  <a:gd name="T17" fmla="*/ 43 h 416"/>
                  <a:gd name="T18" fmla="*/ 110 w 508"/>
                  <a:gd name="T19" fmla="*/ 19 h 416"/>
                  <a:gd name="T20" fmla="*/ 17 w 508"/>
                  <a:gd name="T21" fmla="*/ 112 h 4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08"/>
                  <a:gd name="T34" fmla="*/ 0 h 416"/>
                  <a:gd name="T35" fmla="*/ 508 w 508"/>
                  <a:gd name="T36" fmla="*/ 416 h 4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15" name="Freeform 550"/>
              <p:cNvSpPr>
                <a:spLocks/>
              </p:cNvSpPr>
              <p:nvPr/>
            </p:nvSpPr>
            <p:spPr bwMode="auto">
              <a:xfrm rot="161331">
                <a:off x="2730" y="1846"/>
                <a:ext cx="296" cy="258"/>
              </a:xfrm>
              <a:custGeom>
                <a:avLst/>
                <a:gdLst>
                  <a:gd name="T0" fmla="*/ 260 w 288"/>
                  <a:gd name="T1" fmla="*/ 316 h 218"/>
                  <a:gd name="T2" fmla="*/ 57 w 288"/>
                  <a:gd name="T3" fmla="*/ 71 h 218"/>
                  <a:gd name="T4" fmla="*/ 4 w 288"/>
                  <a:gd name="T5" fmla="*/ 734 h 218"/>
                  <a:gd name="T6" fmla="*/ 92 w 288"/>
                  <a:gd name="T7" fmla="*/ 1457 h 218"/>
                  <a:gd name="T8" fmla="*/ 349 w 288"/>
                  <a:gd name="T9" fmla="*/ 1573 h 218"/>
                  <a:gd name="T10" fmla="*/ 395 w 288"/>
                  <a:gd name="T11" fmla="*/ 1033 h 218"/>
                  <a:gd name="T12" fmla="*/ 260 w 288"/>
                  <a:gd name="T13" fmla="*/ 316 h 2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8"/>
                  <a:gd name="T22" fmla="*/ 0 h 218"/>
                  <a:gd name="T23" fmla="*/ 288 w 288"/>
                  <a:gd name="T24" fmla="*/ 218 h 2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16" name="Freeform 551"/>
              <p:cNvSpPr>
                <a:spLocks/>
              </p:cNvSpPr>
              <p:nvPr/>
            </p:nvSpPr>
            <p:spPr bwMode="auto">
              <a:xfrm rot="161331">
                <a:off x="3011" y="1727"/>
                <a:ext cx="84" cy="116"/>
              </a:xfrm>
              <a:custGeom>
                <a:avLst/>
                <a:gdLst>
                  <a:gd name="T0" fmla="*/ 0 w 84"/>
                  <a:gd name="T1" fmla="*/ 116 h 116"/>
                  <a:gd name="T2" fmla="*/ 40 w 84"/>
                  <a:gd name="T3" fmla="*/ 27 h 116"/>
                  <a:gd name="T4" fmla="*/ 78 w 84"/>
                  <a:gd name="T5" fmla="*/ 0 h 116"/>
                  <a:gd name="T6" fmla="*/ 84 w 84"/>
                  <a:gd name="T7" fmla="*/ 49 h 116"/>
                  <a:gd name="T8" fmla="*/ 0 w 84"/>
                  <a:gd name="T9" fmla="*/ 116 h 1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116"/>
                  <a:gd name="T17" fmla="*/ 84 w 84"/>
                  <a:gd name="T18" fmla="*/ 116 h 1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17" name="Freeform 552"/>
              <p:cNvSpPr>
                <a:spLocks/>
              </p:cNvSpPr>
              <p:nvPr/>
            </p:nvSpPr>
            <p:spPr bwMode="auto">
              <a:xfrm rot="1038583">
                <a:off x="2873" y="2156"/>
                <a:ext cx="36" cy="18"/>
              </a:xfrm>
              <a:custGeom>
                <a:avLst/>
                <a:gdLst>
                  <a:gd name="T0" fmla="*/ 0 w 36"/>
                  <a:gd name="T1" fmla="*/ 9 h 18"/>
                  <a:gd name="T2" fmla="*/ 21 w 36"/>
                  <a:gd name="T3" fmla="*/ 18 h 18"/>
                  <a:gd name="T4" fmla="*/ 36 w 36"/>
                  <a:gd name="T5" fmla="*/ 0 h 18"/>
                  <a:gd name="T6" fmla="*/ 0 w 36"/>
                  <a:gd name="T7" fmla="*/ 9 h 1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18"/>
                  <a:gd name="T14" fmla="*/ 36 w 36"/>
                  <a:gd name="T15" fmla="*/ 18 h 1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195" name="Group 553"/>
            <p:cNvGrpSpPr>
              <a:grpSpLocks/>
            </p:cNvGrpSpPr>
            <p:nvPr/>
          </p:nvGrpSpPr>
          <p:grpSpPr bwMode="auto">
            <a:xfrm>
              <a:off x="4273" y="3063"/>
              <a:ext cx="508" cy="486"/>
              <a:chOff x="2705" y="1727"/>
              <a:chExt cx="508" cy="486"/>
            </a:xfrm>
          </p:grpSpPr>
          <p:sp>
            <p:nvSpPr>
              <p:cNvPr id="6204" name="Freeform 554"/>
              <p:cNvSpPr>
                <a:spLocks/>
              </p:cNvSpPr>
              <p:nvPr/>
            </p:nvSpPr>
            <p:spPr bwMode="auto">
              <a:xfrm rot="19368918" flipH="1">
                <a:off x="2939" y="1737"/>
                <a:ext cx="78" cy="102"/>
              </a:xfrm>
              <a:custGeom>
                <a:avLst/>
                <a:gdLst>
                  <a:gd name="T0" fmla="*/ 78 w 78"/>
                  <a:gd name="T1" fmla="*/ 102 h 102"/>
                  <a:gd name="T2" fmla="*/ 3 w 78"/>
                  <a:gd name="T3" fmla="*/ 63 h 102"/>
                  <a:gd name="T4" fmla="*/ 0 w 78"/>
                  <a:gd name="T5" fmla="*/ 0 h 102"/>
                  <a:gd name="T6" fmla="*/ 60 w 78"/>
                  <a:gd name="T7" fmla="*/ 45 h 102"/>
                  <a:gd name="T8" fmla="*/ 78 w 78"/>
                  <a:gd name="T9" fmla="*/ 102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8"/>
                  <a:gd name="T16" fmla="*/ 0 h 102"/>
                  <a:gd name="T17" fmla="*/ 78 w 7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05" name="Freeform 555"/>
              <p:cNvSpPr>
                <a:spLocks/>
              </p:cNvSpPr>
              <p:nvPr/>
            </p:nvSpPr>
            <p:spPr bwMode="auto">
              <a:xfrm rot="4980113">
                <a:off x="3053" y="1757"/>
                <a:ext cx="37" cy="127"/>
              </a:xfrm>
              <a:custGeom>
                <a:avLst/>
                <a:gdLst>
                  <a:gd name="T0" fmla="*/ 37 w 37"/>
                  <a:gd name="T1" fmla="*/ 127 h 127"/>
                  <a:gd name="T2" fmla="*/ 0 w 37"/>
                  <a:gd name="T3" fmla="*/ 46 h 127"/>
                  <a:gd name="T4" fmla="*/ 16 w 37"/>
                  <a:gd name="T5" fmla="*/ 0 h 127"/>
                  <a:gd name="T6" fmla="*/ 19 w 37"/>
                  <a:gd name="T7" fmla="*/ 32 h 127"/>
                  <a:gd name="T8" fmla="*/ 37 w 37"/>
                  <a:gd name="T9" fmla="*/ 127 h 1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127"/>
                  <a:gd name="T17" fmla="*/ 37 w 37"/>
                  <a:gd name="T18" fmla="*/ 127 h 1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127">
                    <a:moveTo>
                      <a:pt x="37" y="127"/>
                    </a:moveTo>
                    <a:lnTo>
                      <a:pt x="0" y="46"/>
                    </a:lnTo>
                    <a:lnTo>
                      <a:pt x="16" y="0"/>
                    </a:lnTo>
                    <a:lnTo>
                      <a:pt x="19" y="32"/>
                    </a:lnTo>
                    <a:lnTo>
                      <a:pt x="37" y="12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06" name="Freeform 556"/>
              <p:cNvSpPr>
                <a:spLocks/>
              </p:cNvSpPr>
              <p:nvPr/>
            </p:nvSpPr>
            <p:spPr bwMode="auto">
              <a:xfrm rot="19368918" flipH="1">
                <a:off x="2940" y="1745"/>
                <a:ext cx="39" cy="123"/>
              </a:xfrm>
              <a:custGeom>
                <a:avLst/>
                <a:gdLst>
                  <a:gd name="T0" fmla="*/ 0 w 39"/>
                  <a:gd name="T1" fmla="*/ 123 h 123"/>
                  <a:gd name="T2" fmla="*/ 12 w 39"/>
                  <a:gd name="T3" fmla="*/ 28 h 123"/>
                  <a:gd name="T4" fmla="*/ 35 w 39"/>
                  <a:gd name="T5" fmla="*/ 0 h 123"/>
                  <a:gd name="T6" fmla="*/ 39 w 39"/>
                  <a:gd name="T7" fmla="*/ 50 h 123"/>
                  <a:gd name="T8" fmla="*/ 0 w 39"/>
                  <a:gd name="T9" fmla="*/ 123 h 1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123"/>
                  <a:gd name="T17" fmla="*/ 39 w 39"/>
                  <a:gd name="T18" fmla="*/ 123 h 1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07" name="Freeform 557"/>
              <p:cNvSpPr>
                <a:spLocks/>
              </p:cNvSpPr>
              <p:nvPr/>
            </p:nvSpPr>
            <p:spPr bwMode="auto">
              <a:xfrm rot="161331" flipH="1">
                <a:off x="2705" y="1797"/>
                <a:ext cx="508" cy="416"/>
              </a:xfrm>
              <a:custGeom>
                <a:avLst/>
                <a:gdLst>
                  <a:gd name="T0" fmla="*/ 17 w 508"/>
                  <a:gd name="T1" fmla="*/ 112 h 416"/>
                  <a:gd name="T2" fmla="*/ 35 w 508"/>
                  <a:gd name="T3" fmla="*/ 265 h 416"/>
                  <a:gd name="T4" fmla="*/ 227 w 508"/>
                  <a:gd name="T5" fmla="*/ 400 h 416"/>
                  <a:gd name="T6" fmla="*/ 293 w 508"/>
                  <a:gd name="T7" fmla="*/ 361 h 416"/>
                  <a:gd name="T8" fmla="*/ 404 w 508"/>
                  <a:gd name="T9" fmla="*/ 358 h 416"/>
                  <a:gd name="T10" fmla="*/ 508 w 508"/>
                  <a:gd name="T11" fmla="*/ 140 h 416"/>
                  <a:gd name="T12" fmla="*/ 407 w 508"/>
                  <a:gd name="T13" fmla="*/ 22 h 416"/>
                  <a:gd name="T14" fmla="*/ 281 w 508"/>
                  <a:gd name="T15" fmla="*/ 10 h 416"/>
                  <a:gd name="T16" fmla="*/ 206 w 508"/>
                  <a:gd name="T17" fmla="*/ 43 h 416"/>
                  <a:gd name="T18" fmla="*/ 110 w 508"/>
                  <a:gd name="T19" fmla="*/ 19 h 416"/>
                  <a:gd name="T20" fmla="*/ 17 w 508"/>
                  <a:gd name="T21" fmla="*/ 112 h 4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08"/>
                  <a:gd name="T34" fmla="*/ 0 h 416"/>
                  <a:gd name="T35" fmla="*/ 508 w 508"/>
                  <a:gd name="T36" fmla="*/ 416 h 4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08" name="Freeform 558"/>
              <p:cNvSpPr>
                <a:spLocks/>
              </p:cNvSpPr>
              <p:nvPr/>
            </p:nvSpPr>
            <p:spPr bwMode="auto">
              <a:xfrm rot="161331">
                <a:off x="2730" y="1846"/>
                <a:ext cx="296" cy="258"/>
              </a:xfrm>
              <a:custGeom>
                <a:avLst/>
                <a:gdLst>
                  <a:gd name="T0" fmla="*/ 260 w 288"/>
                  <a:gd name="T1" fmla="*/ 316 h 218"/>
                  <a:gd name="T2" fmla="*/ 57 w 288"/>
                  <a:gd name="T3" fmla="*/ 71 h 218"/>
                  <a:gd name="T4" fmla="*/ 4 w 288"/>
                  <a:gd name="T5" fmla="*/ 734 h 218"/>
                  <a:gd name="T6" fmla="*/ 92 w 288"/>
                  <a:gd name="T7" fmla="*/ 1457 h 218"/>
                  <a:gd name="T8" fmla="*/ 349 w 288"/>
                  <a:gd name="T9" fmla="*/ 1573 h 218"/>
                  <a:gd name="T10" fmla="*/ 395 w 288"/>
                  <a:gd name="T11" fmla="*/ 1033 h 218"/>
                  <a:gd name="T12" fmla="*/ 260 w 288"/>
                  <a:gd name="T13" fmla="*/ 316 h 2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8"/>
                  <a:gd name="T22" fmla="*/ 0 h 218"/>
                  <a:gd name="T23" fmla="*/ 288 w 288"/>
                  <a:gd name="T24" fmla="*/ 218 h 2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09" name="Freeform 559"/>
              <p:cNvSpPr>
                <a:spLocks/>
              </p:cNvSpPr>
              <p:nvPr/>
            </p:nvSpPr>
            <p:spPr bwMode="auto">
              <a:xfrm rot="161331">
                <a:off x="3011" y="1727"/>
                <a:ext cx="84" cy="116"/>
              </a:xfrm>
              <a:custGeom>
                <a:avLst/>
                <a:gdLst>
                  <a:gd name="T0" fmla="*/ 0 w 84"/>
                  <a:gd name="T1" fmla="*/ 116 h 116"/>
                  <a:gd name="T2" fmla="*/ 40 w 84"/>
                  <a:gd name="T3" fmla="*/ 27 h 116"/>
                  <a:gd name="T4" fmla="*/ 78 w 84"/>
                  <a:gd name="T5" fmla="*/ 0 h 116"/>
                  <a:gd name="T6" fmla="*/ 84 w 84"/>
                  <a:gd name="T7" fmla="*/ 49 h 116"/>
                  <a:gd name="T8" fmla="*/ 0 w 84"/>
                  <a:gd name="T9" fmla="*/ 116 h 1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116"/>
                  <a:gd name="T17" fmla="*/ 84 w 84"/>
                  <a:gd name="T18" fmla="*/ 116 h 1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10" name="Freeform 560"/>
              <p:cNvSpPr>
                <a:spLocks/>
              </p:cNvSpPr>
              <p:nvPr/>
            </p:nvSpPr>
            <p:spPr bwMode="auto">
              <a:xfrm rot="1038583">
                <a:off x="2873" y="2156"/>
                <a:ext cx="36" cy="18"/>
              </a:xfrm>
              <a:custGeom>
                <a:avLst/>
                <a:gdLst>
                  <a:gd name="T0" fmla="*/ 0 w 36"/>
                  <a:gd name="T1" fmla="*/ 9 h 18"/>
                  <a:gd name="T2" fmla="*/ 21 w 36"/>
                  <a:gd name="T3" fmla="*/ 18 h 18"/>
                  <a:gd name="T4" fmla="*/ 36 w 36"/>
                  <a:gd name="T5" fmla="*/ 0 h 18"/>
                  <a:gd name="T6" fmla="*/ 0 w 36"/>
                  <a:gd name="T7" fmla="*/ 9 h 1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18"/>
                  <a:gd name="T14" fmla="*/ 36 w 36"/>
                  <a:gd name="T15" fmla="*/ 18 h 1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196" name="Group 561"/>
            <p:cNvGrpSpPr>
              <a:grpSpLocks/>
            </p:cNvGrpSpPr>
            <p:nvPr/>
          </p:nvGrpSpPr>
          <p:grpSpPr bwMode="auto">
            <a:xfrm>
              <a:off x="4012" y="2685"/>
              <a:ext cx="508" cy="509"/>
              <a:chOff x="4060" y="1421"/>
              <a:chExt cx="508" cy="509"/>
            </a:xfrm>
          </p:grpSpPr>
          <p:sp>
            <p:nvSpPr>
              <p:cNvPr id="6197" name="Freeform 562"/>
              <p:cNvSpPr>
                <a:spLocks/>
              </p:cNvSpPr>
              <p:nvPr/>
            </p:nvSpPr>
            <p:spPr bwMode="auto">
              <a:xfrm>
                <a:off x="4060" y="1514"/>
                <a:ext cx="508" cy="416"/>
              </a:xfrm>
              <a:custGeom>
                <a:avLst/>
                <a:gdLst>
                  <a:gd name="T0" fmla="*/ 17 w 508"/>
                  <a:gd name="T1" fmla="*/ 112 h 416"/>
                  <a:gd name="T2" fmla="*/ 35 w 508"/>
                  <a:gd name="T3" fmla="*/ 265 h 416"/>
                  <a:gd name="T4" fmla="*/ 227 w 508"/>
                  <a:gd name="T5" fmla="*/ 400 h 416"/>
                  <a:gd name="T6" fmla="*/ 293 w 508"/>
                  <a:gd name="T7" fmla="*/ 361 h 416"/>
                  <a:gd name="T8" fmla="*/ 404 w 508"/>
                  <a:gd name="T9" fmla="*/ 358 h 416"/>
                  <a:gd name="T10" fmla="*/ 508 w 508"/>
                  <a:gd name="T11" fmla="*/ 140 h 416"/>
                  <a:gd name="T12" fmla="*/ 407 w 508"/>
                  <a:gd name="T13" fmla="*/ 22 h 416"/>
                  <a:gd name="T14" fmla="*/ 281 w 508"/>
                  <a:gd name="T15" fmla="*/ 10 h 416"/>
                  <a:gd name="T16" fmla="*/ 206 w 508"/>
                  <a:gd name="T17" fmla="*/ 43 h 416"/>
                  <a:gd name="T18" fmla="*/ 110 w 508"/>
                  <a:gd name="T19" fmla="*/ 19 h 416"/>
                  <a:gd name="T20" fmla="*/ 17 w 508"/>
                  <a:gd name="T21" fmla="*/ 112 h 4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08"/>
                  <a:gd name="T34" fmla="*/ 0 h 416"/>
                  <a:gd name="T35" fmla="*/ 508 w 508"/>
                  <a:gd name="T36" fmla="*/ 416 h 4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CC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98" name="Freeform 563"/>
              <p:cNvSpPr>
                <a:spLocks/>
              </p:cNvSpPr>
              <p:nvPr/>
            </p:nvSpPr>
            <p:spPr bwMode="auto">
              <a:xfrm>
                <a:off x="4084" y="1567"/>
                <a:ext cx="296" cy="258"/>
              </a:xfrm>
              <a:custGeom>
                <a:avLst/>
                <a:gdLst>
                  <a:gd name="T0" fmla="*/ 260 w 288"/>
                  <a:gd name="T1" fmla="*/ 316 h 218"/>
                  <a:gd name="T2" fmla="*/ 57 w 288"/>
                  <a:gd name="T3" fmla="*/ 71 h 218"/>
                  <a:gd name="T4" fmla="*/ 4 w 288"/>
                  <a:gd name="T5" fmla="*/ 734 h 218"/>
                  <a:gd name="T6" fmla="*/ 92 w 288"/>
                  <a:gd name="T7" fmla="*/ 1457 h 218"/>
                  <a:gd name="T8" fmla="*/ 349 w 288"/>
                  <a:gd name="T9" fmla="*/ 1573 h 218"/>
                  <a:gd name="T10" fmla="*/ 395 w 288"/>
                  <a:gd name="T11" fmla="*/ 1033 h 218"/>
                  <a:gd name="T12" fmla="*/ 260 w 288"/>
                  <a:gd name="T13" fmla="*/ 316 h 2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8"/>
                  <a:gd name="T22" fmla="*/ 0 h 218"/>
                  <a:gd name="T23" fmla="*/ 288 w 288"/>
                  <a:gd name="T24" fmla="*/ 218 h 2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99" name="Freeform 564"/>
              <p:cNvSpPr>
                <a:spLocks/>
              </p:cNvSpPr>
              <p:nvPr/>
            </p:nvSpPr>
            <p:spPr bwMode="auto">
              <a:xfrm>
                <a:off x="4179" y="1458"/>
                <a:ext cx="78" cy="102"/>
              </a:xfrm>
              <a:custGeom>
                <a:avLst/>
                <a:gdLst>
                  <a:gd name="T0" fmla="*/ 78 w 78"/>
                  <a:gd name="T1" fmla="*/ 102 h 102"/>
                  <a:gd name="T2" fmla="*/ 3 w 78"/>
                  <a:gd name="T3" fmla="*/ 63 h 102"/>
                  <a:gd name="T4" fmla="*/ 0 w 78"/>
                  <a:gd name="T5" fmla="*/ 0 h 102"/>
                  <a:gd name="T6" fmla="*/ 60 w 78"/>
                  <a:gd name="T7" fmla="*/ 45 h 102"/>
                  <a:gd name="T8" fmla="*/ 78 w 78"/>
                  <a:gd name="T9" fmla="*/ 102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8"/>
                  <a:gd name="T16" fmla="*/ 0 h 102"/>
                  <a:gd name="T17" fmla="*/ 78 w 7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00" name="Freeform 565"/>
              <p:cNvSpPr>
                <a:spLocks/>
              </p:cNvSpPr>
              <p:nvPr/>
            </p:nvSpPr>
            <p:spPr bwMode="auto">
              <a:xfrm>
                <a:off x="4218" y="1421"/>
                <a:ext cx="37" cy="127"/>
              </a:xfrm>
              <a:custGeom>
                <a:avLst/>
                <a:gdLst>
                  <a:gd name="T0" fmla="*/ 37 w 37"/>
                  <a:gd name="T1" fmla="*/ 127 h 127"/>
                  <a:gd name="T2" fmla="*/ 0 w 37"/>
                  <a:gd name="T3" fmla="*/ 46 h 127"/>
                  <a:gd name="T4" fmla="*/ 16 w 37"/>
                  <a:gd name="T5" fmla="*/ 0 h 127"/>
                  <a:gd name="T6" fmla="*/ 19 w 37"/>
                  <a:gd name="T7" fmla="*/ 32 h 127"/>
                  <a:gd name="T8" fmla="*/ 37 w 37"/>
                  <a:gd name="T9" fmla="*/ 127 h 1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127"/>
                  <a:gd name="T17" fmla="*/ 37 w 37"/>
                  <a:gd name="T18" fmla="*/ 127 h 1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127">
                    <a:moveTo>
                      <a:pt x="37" y="127"/>
                    </a:moveTo>
                    <a:lnTo>
                      <a:pt x="0" y="46"/>
                    </a:lnTo>
                    <a:lnTo>
                      <a:pt x="16" y="0"/>
                    </a:lnTo>
                    <a:lnTo>
                      <a:pt x="19" y="32"/>
                    </a:lnTo>
                    <a:lnTo>
                      <a:pt x="37" y="12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01" name="Freeform 566"/>
              <p:cNvSpPr>
                <a:spLocks/>
              </p:cNvSpPr>
              <p:nvPr/>
            </p:nvSpPr>
            <p:spPr bwMode="auto">
              <a:xfrm>
                <a:off x="4257" y="1435"/>
                <a:ext cx="39" cy="123"/>
              </a:xfrm>
              <a:custGeom>
                <a:avLst/>
                <a:gdLst>
                  <a:gd name="T0" fmla="*/ 0 w 39"/>
                  <a:gd name="T1" fmla="*/ 123 h 123"/>
                  <a:gd name="T2" fmla="*/ 12 w 39"/>
                  <a:gd name="T3" fmla="*/ 28 h 123"/>
                  <a:gd name="T4" fmla="*/ 35 w 39"/>
                  <a:gd name="T5" fmla="*/ 0 h 123"/>
                  <a:gd name="T6" fmla="*/ 39 w 39"/>
                  <a:gd name="T7" fmla="*/ 50 h 123"/>
                  <a:gd name="T8" fmla="*/ 0 w 39"/>
                  <a:gd name="T9" fmla="*/ 123 h 1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123"/>
                  <a:gd name="T17" fmla="*/ 39 w 39"/>
                  <a:gd name="T18" fmla="*/ 123 h 1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02" name="Freeform 567"/>
              <p:cNvSpPr>
                <a:spLocks/>
              </p:cNvSpPr>
              <p:nvPr/>
            </p:nvSpPr>
            <p:spPr bwMode="auto">
              <a:xfrm>
                <a:off x="4260" y="1444"/>
                <a:ext cx="84" cy="116"/>
              </a:xfrm>
              <a:custGeom>
                <a:avLst/>
                <a:gdLst>
                  <a:gd name="T0" fmla="*/ 0 w 84"/>
                  <a:gd name="T1" fmla="*/ 116 h 116"/>
                  <a:gd name="T2" fmla="*/ 40 w 84"/>
                  <a:gd name="T3" fmla="*/ 27 h 116"/>
                  <a:gd name="T4" fmla="*/ 78 w 84"/>
                  <a:gd name="T5" fmla="*/ 0 h 116"/>
                  <a:gd name="T6" fmla="*/ 84 w 84"/>
                  <a:gd name="T7" fmla="*/ 49 h 116"/>
                  <a:gd name="T8" fmla="*/ 0 w 84"/>
                  <a:gd name="T9" fmla="*/ 116 h 1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116"/>
                  <a:gd name="T17" fmla="*/ 84 w 84"/>
                  <a:gd name="T18" fmla="*/ 116 h 1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3B00"/>
                  </a:gs>
                  <a:gs pos="50000">
                    <a:srgbClr val="008000"/>
                  </a:gs>
                  <a:gs pos="100000">
                    <a:srgbClr val="003B00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03" name="Freeform 568"/>
              <p:cNvSpPr>
                <a:spLocks/>
              </p:cNvSpPr>
              <p:nvPr/>
            </p:nvSpPr>
            <p:spPr bwMode="auto">
              <a:xfrm>
                <a:off x="4338" y="1875"/>
                <a:ext cx="36" cy="18"/>
              </a:xfrm>
              <a:custGeom>
                <a:avLst/>
                <a:gdLst>
                  <a:gd name="T0" fmla="*/ 0 w 36"/>
                  <a:gd name="T1" fmla="*/ 9 h 18"/>
                  <a:gd name="T2" fmla="*/ 21 w 36"/>
                  <a:gd name="T3" fmla="*/ 18 h 18"/>
                  <a:gd name="T4" fmla="*/ 36 w 36"/>
                  <a:gd name="T5" fmla="*/ 0 h 18"/>
                  <a:gd name="T6" fmla="*/ 0 w 36"/>
                  <a:gd name="T7" fmla="*/ 9 h 1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18"/>
                  <a:gd name="T14" fmla="*/ 36 w 36"/>
                  <a:gd name="T15" fmla="*/ 18 h 1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175" name="Group 579"/>
          <p:cNvGrpSpPr>
            <a:grpSpLocks/>
          </p:cNvGrpSpPr>
          <p:nvPr/>
        </p:nvGrpSpPr>
        <p:grpSpPr bwMode="auto">
          <a:xfrm>
            <a:off x="3100388" y="5307013"/>
            <a:ext cx="806450" cy="771525"/>
            <a:chOff x="2705" y="1727"/>
            <a:chExt cx="508" cy="486"/>
          </a:xfrm>
        </p:grpSpPr>
        <p:sp>
          <p:nvSpPr>
            <p:cNvPr id="6184" name="Freeform 580"/>
            <p:cNvSpPr>
              <a:spLocks/>
            </p:cNvSpPr>
            <p:nvPr/>
          </p:nvSpPr>
          <p:spPr bwMode="auto">
            <a:xfrm rot="19368918" flipH="1">
              <a:off x="2939" y="1737"/>
              <a:ext cx="78" cy="102"/>
            </a:xfrm>
            <a:custGeom>
              <a:avLst/>
              <a:gdLst>
                <a:gd name="T0" fmla="*/ 78 w 78"/>
                <a:gd name="T1" fmla="*/ 102 h 102"/>
                <a:gd name="T2" fmla="*/ 3 w 78"/>
                <a:gd name="T3" fmla="*/ 63 h 102"/>
                <a:gd name="T4" fmla="*/ 0 w 78"/>
                <a:gd name="T5" fmla="*/ 0 h 102"/>
                <a:gd name="T6" fmla="*/ 60 w 78"/>
                <a:gd name="T7" fmla="*/ 45 h 102"/>
                <a:gd name="T8" fmla="*/ 78 w 78"/>
                <a:gd name="T9" fmla="*/ 102 h 1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"/>
                <a:gd name="T16" fmla="*/ 0 h 102"/>
                <a:gd name="T17" fmla="*/ 78 w 78"/>
                <a:gd name="T18" fmla="*/ 102 h 10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" h="102">
                  <a:moveTo>
                    <a:pt x="78" y="102"/>
                  </a:moveTo>
                  <a:lnTo>
                    <a:pt x="3" y="63"/>
                  </a:lnTo>
                  <a:lnTo>
                    <a:pt x="0" y="0"/>
                  </a:lnTo>
                  <a:lnTo>
                    <a:pt x="60" y="45"/>
                  </a:lnTo>
                  <a:lnTo>
                    <a:pt x="78" y="102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85" name="Freeform 581"/>
            <p:cNvSpPr>
              <a:spLocks/>
            </p:cNvSpPr>
            <p:nvPr/>
          </p:nvSpPr>
          <p:spPr bwMode="auto">
            <a:xfrm rot="4980113">
              <a:off x="3053" y="1757"/>
              <a:ext cx="37" cy="127"/>
            </a:xfrm>
            <a:custGeom>
              <a:avLst/>
              <a:gdLst>
                <a:gd name="T0" fmla="*/ 37 w 37"/>
                <a:gd name="T1" fmla="*/ 127 h 127"/>
                <a:gd name="T2" fmla="*/ 0 w 37"/>
                <a:gd name="T3" fmla="*/ 46 h 127"/>
                <a:gd name="T4" fmla="*/ 16 w 37"/>
                <a:gd name="T5" fmla="*/ 0 h 127"/>
                <a:gd name="T6" fmla="*/ 19 w 37"/>
                <a:gd name="T7" fmla="*/ 32 h 127"/>
                <a:gd name="T8" fmla="*/ 37 w 37"/>
                <a:gd name="T9" fmla="*/ 127 h 1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127"/>
                <a:gd name="T17" fmla="*/ 37 w 37"/>
                <a:gd name="T18" fmla="*/ 127 h 12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127">
                  <a:moveTo>
                    <a:pt x="37" y="127"/>
                  </a:moveTo>
                  <a:lnTo>
                    <a:pt x="0" y="46"/>
                  </a:lnTo>
                  <a:lnTo>
                    <a:pt x="16" y="0"/>
                  </a:lnTo>
                  <a:lnTo>
                    <a:pt x="19" y="32"/>
                  </a:lnTo>
                  <a:lnTo>
                    <a:pt x="37" y="127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86" name="Freeform 582"/>
            <p:cNvSpPr>
              <a:spLocks/>
            </p:cNvSpPr>
            <p:nvPr/>
          </p:nvSpPr>
          <p:spPr bwMode="auto">
            <a:xfrm rot="19368918" flipH="1">
              <a:off x="2940" y="1745"/>
              <a:ext cx="39" cy="123"/>
            </a:xfrm>
            <a:custGeom>
              <a:avLst/>
              <a:gdLst>
                <a:gd name="T0" fmla="*/ 0 w 39"/>
                <a:gd name="T1" fmla="*/ 123 h 123"/>
                <a:gd name="T2" fmla="*/ 12 w 39"/>
                <a:gd name="T3" fmla="*/ 28 h 123"/>
                <a:gd name="T4" fmla="*/ 35 w 39"/>
                <a:gd name="T5" fmla="*/ 0 h 123"/>
                <a:gd name="T6" fmla="*/ 39 w 39"/>
                <a:gd name="T7" fmla="*/ 50 h 123"/>
                <a:gd name="T8" fmla="*/ 0 w 39"/>
                <a:gd name="T9" fmla="*/ 123 h 1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123"/>
                <a:gd name="T17" fmla="*/ 39 w 39"/>
                <a:gd name="T18" fmla="*/ 123 h 1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123">
                  <a:moveTo>
                    <a:pt x="0" y="123"/>
                  </a:moveTo>
                  <a:lnTo>
                    <a:pt x="12" y="28"/>
                  </a:lnTo>
                  <a:lnTo>
                    <a:pt x="35" y="0"/>
                  </a:lnTo>
                  <a:lnTo>
                    <a:pt x="39" y="50"/>
                  </a:lnTo>
                  <a:lnTo>
                    <a:pt x="0" y="123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87" name="Freeform 583"/>
            <p:cNvSpPr>
              <a:spLocks/>
            </p:cNvSpPr>
            <p:nvPr/>
          </p:nvSpPr>
          <p:spPr bwMode="auto">
            <a:xfrm rot="161331" flipH="1">
              <a:off x="2705" y="1797"/>
              <a:ext cx="508" cy="416"/>
            </a:xfrm>
            <a:custGeom>
              <a:avLst/>
              <a:gdLst>
                <a:gd name="T0" fmla="*/ 17 w 508"/>
                <a:gd name="T1" fmla="*/ 112 h 416"/>
                <a:gd name="T2" fmla="*/ 35 w 508"/>
                <a:gd name="T3" fmla="*/ 265 h 416"/>
                <a:gd name="T4" fmla="*/ 227 w 508"/>
                <a:gd name="T5" fmla="*/ 400 h 416"/>
                <a:gd name="T6" fmla="*/ 293 w 508"/>
                <a:gd name="T7" fmla="*/ 361 h 416"/>
                <a:gd name="T8" fmla="*/ 404 w 508"/>
                <a:gd name="T9" fmla="*/ 358 h 416"/>
                <a:gd name="T10" fmla="*/ 508 w 508"/>
                <a:gd name="T11" fmla="*/ 140 h 416"/>
                <a:gd name="T12" fmla="*/ 407 w 508"/>
                <a:gd name="T13" fmla="*/ 22 h 416"/>
                <a:gd name="T14" fmla="*/ 281 w 508"/>
                <a:gd name="T15" fmla="*/ 10 h 416"/>
                <a:gd name="T16" fmla="*/ 206 w 508"/>
                <a:gd name="T17" fmla="*/ 43 h 416"/>
                <a:gd name="T18" fmla="*/ 110 w 508"/>
                <a:gd name="T19" fmla="*/ 19 h 416"/>
                <a:gd name="T20" fmla="*/ 17 w 508"/>
                <a:gd name="T21" fmla="*/ 112 h 4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08"/>
                <a:gd name="T34" fmla="*/ 0 h 416"/>
                <a:gd name="T35" fmla="*/ 508 w 508"/>
                <a:gd name="T36" fmla="*/ 416 h 4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CC00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88" name="Freeform 584"/>
            <p:cNvSpPr>
              <a:spLocks/>
            </p:cNvSpPr>
            <p:nvPr/>
          </p:nvSpPr>
          <p:spPr bwMode="auto">
            <a:xfrm rot="161331">
              <a:off x="2730" y="1846"/>
              <a:ext cx="296" cy="258"/>
            </a:xfrm>
            <a:custGeom>
              <a:avLst/>
              <a:gdLst>
                <a:gd name="T0" fmla="*/ 260 w 288"/>
                <a:gd name="T1" fmla="*/ 316 h 218"/>
                <a:gd name="T2" fmla="*/ 57 w 288"/>
                <a:gd name="T3" fmla="*/ 71 h 218"/>
                <a:gd name="T4" fmla="*/ 4 w 288"/>
                <a:gd name="T5" fmla="*/ 734 h 218"/>
                <a:gd name="T6" fmla="*/ 92 w 288"/>
                <a:gd name="T7" fmla="*/ 1457 h 218"/>
                <a:gd name="T8" fmla="*/ 349 w 288"/>
                <a:gd name="T9" fmla="*/ 1573 h 218"/>
                <a:gd name="T10" fmla="*/ 395 w 288"/>
                <a:gd name="T11" fmla="*/ 1033 h 218"/>
                <a:gd name="T12" fmla="*/ 260 w 288"/>
                <a:gd name="T13" fmla="*/ 316 h 2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8"/>
                <a:gd name="T22" fmla="*/ 0 h 218"/>
                <a:gd name="T23" fmla="*/ 288 w 288"/>
                <a:gd name="T24" fmla="*/ 218 h 2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8" h="218">
                  <a:moveTo>
                    <a:pt x="188" y="41"/>
                  </a:moveTo>
                  <a:cubicBezTo>
                    <a:pt x="148" y="20"/>
                    <a:pt x="75" y="0"/>
                    <a:pt x="44" y="9"/>
                  </a:cubicBezTo>
                  <a:cubicBezTo>
                    <a:pt x="13" y="18"/>
                    <a:pt x="0" y="66"/>
                    <a:pt x="4" y="97"/>
                  </a:cubicBezTo>
                  <a:cubicBezTo>
                    <a:pt x="8" y="128"/>
                    <a:pt x="27" y="174"/>
                    <a:pt x="68" y="193"/>
                  </a:cubicBezTo>
                  <a:cubicBezTo>
                    <a:pt x="109" y="212"/>
                    <a:pt x="216" y="218"/>
                    <a:pt x="252" y="209"/>
                  </a:cubicBezTo>
                  <a:cubicBezTo>
                    <a:pt x="288" y="200"/>
                    <a:pt x="288" y="162"/>
                    <a:pt x="284" y="137"/>
                  </a:cubicBezTo>
                  <a:cubicBezTo>
                    <a:pt x="280" y="112"/>
                    <a:pt x="228" y="62"/>
                    <a:pt x="188" y="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3300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ysDot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89" name="Freeform 585"/>
            <p:cNvSpPr>
              <a:spLocks/>
            </p:cNvSpPr>
            <p:nvPr/>
          </p:nvSpPr>
          <p:spPr bwMode="auto">
            <a:xfrm rot="161331">
              <a:off x="3011" y="1727"/>
              <a:ext cx="84" cy="116"/>
            </a:xfrm>
            <a:custGeom>
              <a:avLst/>
              <a:gdLst>
                <a:gd name="T0" fmla="*/ 0 w 84"/>
                <a:gd name="T1" fmla="*/ 116 h 116"/>
                <a:gd name="T2" fmla="*/ 40 w 84"/>
                <a:gd name="T3" fmla="*/ 27 h 116"/>
                <a:gd name="T4" fmla="*/ 78 w 84"/>
                <a:gd name="T5" fmla="*/ 0 h 116"/>
                <a:gd name="T6" fmla="*/ 84 w 84"/>
                <a:gd name="T7" fmla="*/ 49 h 116"/>
                <a:gd name="T8" fmla="*/ 0 w 84"/>
                <a:gd name="T9" fmla="*/ 116 h 1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"/>
                <a:gd name="T16" fmla="*/ 0 h 116"/>
                <a:gd name="T17" fmla="*/ 84 w 84"/>
                <a:gd name="T18" fmla="*/ 116 h 1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" h="116">
                  <a:moveTo>
                    <a:pt x="0" y="116"/>
                  </a:moveTo>
                  <a:lnTo>
                    <a:pt x="40" y="27"/>
                  </a:lnTo>
                  <a:lnTo>
                    <a:pt x="78" y="0"/>
                  </a:lnTo>
                  <a:lnTo>
                    <a:pt x="84" y="49"/>
                  </a:lnTo>
                  <a:lnTo>
                    <a:pt x="0" y="116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90" name="Freeform 586"/>
            <p:cNvSpPr>
              <a:spLocks/>
            </p:cNvSpPr>
            <p:nvPr/>
          </p:nvSpPr>
          <p:spPr bwMode="auto">
            <a:xfrm rot="1038583">
              <a:off x="2873" y="2156"/>
              <a:ext cx="36" cy="18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"/>
                <a:gd name="T13" fmla="*/ 0 h 18"/>
                <a:gd name="T14" fmla="*/ 36 w 36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176" name="Group 587"/>
          <p:cNvGrpSpPr>
            <a:grpSpLocks/>
          </p:cNvGrpSpPr>
          <p:nvPr/>
        </p:nvGrpSpPr>
        <p:grpSpPr bwMode="auto">
          <a:xfrm>
            <a:off x="4243388" y="6018213"/>
            <a:ext cx="806450" cy="771525"/>
            <a:chOff x="2705" y="1727"/>
            <a:chExt cx="508" cy="486"/>
          </a:xfrm>
        </p:grpSpPr>
        <p:sp>
          <p:nvSpPr>
            <p:cNvPr id="6177" name="Freeform 588"/>
            <p:cNvSpPr>
              <a:spLocks/>
            </p:cNvSpPr>
            <p:nvPr/>
          </p:nvSpPr>
          <p:spPr bwMode="auto">
            <a:xfrm rot="19368918" flipH="1">
              <a:off x="2939" y="1737"/>
              <a:ext cx="78" cy="102"/>
            </a:xfrm>
            <a:custGeom>
              <a:avLst/>
              <a:gdLst>
                <a:gd name="T0" fmla="*/ 78 w 78"/>
                <a:gd name="T1" fmla="*/ 102 h 102"/>
                <a:gd name="T2" fmla="*/ 3 w 78"/>
                <a:gd name="T3" fmla="*/ 63 h 102"/>
                <a:gd name="T4" fmla="*/ 0 w 78"/>
                <a:gd name="T5" fmla="*/ 0 h 102"/>
                <a:gd name="T6" fmla="*/ 60 w 78"/>
                <a:gd name="T7" fmla="*/ 45 h 102"/>
                <a:gd name="T8" fmla="*/ 78 w 78"/>
                <a:gd name="T9" fmla="*/ 102 h 1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"/>
                <a:gd name="T16" fmla="*/ 0 h 102"/>
                <a:gd name="T17" fmla="*/ 78 w 78"/>
                <a:gd name="T18" fmla="*/ 102 h 10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" h="102">
                  <a:moveTo>
                    <a:pt x="78" y="102"/>
                  </a:moveTo>
                  <a:lnTo>
                    <a:pt x="3" y="63"/>
                  </a:lnTo>
                  <a:lnTo>
                    <a:pt x="0" y="0"/>
                  </a:lnTo>
                  <a:lnTo>
                    <a:pt x="60" y="45"/>
                  </a:lnTo>
                  <a:lnTo>
                    <a:pt x="78" y="102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8" name="Freeform 589"/>
            <p:cNvSpPr>
              <a:spLocks/>
            </p:cNvSpPr>
            <p:nvPr/>
          </p:nvSpPr>
          <p:spPr bwMode="auto">
            <a:xfrm rot="4980113">
              <a:off x="3053" y="1757"/>
              <a:ext cx="37" cy="127"/>
            </a:xfrm>
            <a:custGeom>
              <a:avLst/>
              <a:gdLst>
                <a:gd name="T0" fmla="*/ 37 w 37"/>
                <a:gd name="T1" fmla="*/ 127 h 127"/>
                <a:gd name="T2" fmla="*/ 0 w 37"/>
                <a:gd name="T3" fmla="*/ 46 h 127"/>
                <a:gd name="T4" fmla="*/ 16 w 37"/>
                <a:gd name="T5" fmla="*/ 0 h 127"/>
                <a:gd name="T6" fmla="*/ 19 w 37"/>
                <a:gd name="T7" fmla="*/ 32 h 127"/>
                <a:gd name="T8" fmla="*/ 37 w 37"/>
                <a:gd name="T9" fmla="*/ 127 h 1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127"/>
                <a:gd name="T17" fmla="*/ 37 w 37"/>
                <a:gd name="T18" fmla="*/ 127 h 12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127">
                  <a:moveTo>
                    <a:pt x="37" y="127"/>
                  </a:moveTo>
                  <a:lnTo>
                    <a:pt x="0" y="46"/>
                  </a:lnTo>
                  <a:lnTo>
                    <a:pt x="16" y="0"/>
                  </a:lnTo>
                  <a:lnTo>
                    <a:pt x="19" y="32"/>
                  </a:lnTo>
                  <a:lnTo>
                    <a:pt x="37" y="127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9" name="Freeform 590"/>
            <p:cNvSpPr>
              <a:spLocks/>
            </p:cNvSpPr>
            <p:nvPr/>
          </p:nvSpPr>
          <p:spPr bwMode="auto">
            <a:xfrm rot="19368918" flipH="1">
              <a:off x="2940" y="1745"/>
              <a:ext cx="39" cy="123"/>
            </a:xfrm>
            <a:custGeom>
              <a:avLst/>
              <a:gdLst>
                <a:gd name="T0" fmla="*/ 0 w 39"/>
                <a:gd name="T1" fmla="*/ 123 h 123"/>
                <a:gd name="T2" fmla="*/ 12 w 39"/>
                <a:gd name="T3" fmla="*/ 28 h 123"/>
                <a:gd name="T4" fmla="*/ 35 w 39"/>
                <a:gd name="T5" fmla="*/ 0 h 123"/>
                <a:gd name="T6" fmla="*/ 39 w 39"/>
                <a:gd name="T7" fmla="*/ 50 h 123"/>
                <a:gd name="T8" fmla="*/ 0 w 39"/>
                <a:gd name="T9" fmla="*/ 123 h 1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123"/>
                <a:gd name="T17" fmla="*/ 39 w 39"/>
                <a:gd name="T18" fmla="*/ 123 h 1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123">
                  <a:moveTo>
                    <a:pt x="0" y="123"/>
                  </a:moveTo>
                  <a:lnTo>
                    <a:pt x="12" y="28"/>
                  </a:lnTo>
                  <a:lnTo>
                    <a:pt x="35" y="0"/>
                  </a:lnTo>
                  <a:lnTo>
                    <a:pt x="39" y="50"/>
                  </a:lnTo>
                  <a:lnTo>
                    <a:pt x="0" y="123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80" name="Freeform 591"/>
            <p:cNvSpPr>
              <a:spLocks/>
            </p:cNvSpPr>
            <p:nvPr/>
          </p:nvSpPr>
          <p:spPr bwMode="auto">
            <a:xfrm rot="161331" flipH="1">
              <a:off x="2705" y="1797"/>
              <a:ext cx="508" cy="416"/>
            </a:xfrm>
            <a:custGeom>
              <a:avLst/>
              <a:gdLst>
                <a:gd name="T0" fmla="*/ 17 w 508"/>
                <a:gd name="T1" fmla="*/ 112 h 416"/>
                <a:gd name="T2" fmla="*/ 35 w 508"/>
                <a:gd name="T3" fmla="*/ 265 h 416"/>
                <a:gd name="T4" fmla="*/ 227 w 508"/>
                <a:gd name="T5" fmla="*/ 400 h 416"/>
                <a:gd name="T6" fmla="*/ 293 w 508"/>
                <a:gd name="T7" fmla="*/ 361 h 416"/>
                <a:gd name="T8" fmla="*/ 404 w 508"/>
                <a:gd name="T9" fmla="*/ 358 h 416"/>
                <a:gd name="T10" fmla="*/ 508 w 508"/>
                <a:gd name="T11" fmla="*/ 140 h 416"/>
                <a:gd name="T12" fmla="*/ 407 w 508"/>
                <a:gd name="T13" fmla="*/ 22 h 416"/>
                <a:gd name="T14" fmla="*/ 281 w 508"/>
                <a:gd name="T15" fmla="*/ 10 h 416"/>
                <a:gd name="T16" fmla="*/ 206 w 508"/>
                <a:gd name="T17" fmla="*/ 43 h 416"/>
                <a:gd name="T18" fmla="*/ 110 w 508"/>
                <a:gd name="T19" fmla="*/ 19 h 416"/>
                <a:gd name="T20" fmla="*/ 17 w 508"/>
                <a:gd name="T21" fmla="*/ 112 h 4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08"/>
                <a:gd name="T34" fmla="*/ 0 h 416"/>
                <a:gd name="T35" fmla="*/ 508 w 508"/>
                <a:gd name="T36" fmla="*/ 416 h 4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CC00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81" name="Freeform 592"/>
            <p:cNvSpPr>
              <a:spLocks/>
            </p:cNvSpPr>
            <p:nvPr/>
          </p:nvSpPr>
          <p:spPr bwMode="auto">
            <a:xfrm rot="161331">
              <a:off x="2730" y="1846"/>
              <a:ext cx="296" cy="258"/>
            </a:xfrm>
            <a:custGeom>
              <a:avLst/>
              <a:gdLst>
                <a:gd name="T0" fmla="*/ 260 w 288"/>
                <a:gd name="T1" fmla="*/ 316 h 218"/>
                <a:gd name="T2" fmla="*/ 57 w 288"/>
                <a:gd name="T3" fmla="*/ 71 h 218"/>
                <a:gd name="T4" fmla="*/ 4 w 288"/>
                <a:gd name="T5" fmla="*/ 734 h 218"/>
                <a:gd name="T6" fmla="*/ 92 w 288"/>
                <a:gd name="T7" fmla="*/ 1457 h 218"/>
                <a:gd name="T8" fmla="*/ 349 w 288"/>
                <a:gd name="T9" fmla="*/ 1573 h 218"/>
                <a:gd name="T10" fmla="*/ 395 w 288"/>
                <a:gd name="T11" fmla="*/ 1033 h 218"/>
                <a:gd name="T12" fmla="*/ 260 w 288"/>
                <a:gd name="T13" fmla="*/ 316 h 2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8"/>
                <a:gd name="T22" fmla="*/ 0 h 218"/>
                <a:gd name="T23" fmla="*/ 288 w 288"/>
                <a:gd name="T24" fmla="*/ 218 h 2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8" h="218">
                  <a:moveTo>
                    <a:pt x="188" y="41"/>
                  </a:moveTo>
                  <a:cubicBezTo>
                    <a:pt x="148" y="20"/>
                    <a:pt x="75" y="0"/>
                    <a:pt x="44" y="9"/>
                  </a:cubicBezTo>
                  <a:cubicBezTo>
                    <a:pt x="13" y="18"/>
                    <a:pt x="0" y="66"/>
                    <a:pt x="4" y="97"/>
                  </a:cubicBezTo>
                  <a:cubicBezTo>
                    <a:pt x="8" y="128"/>
                    <a:pt x="27" y="174"/>
                    <a:pt x="68" y="193"/>
                  </a:cubicBezTo>
                  <a:cubicBezTo>
                    <a:pt x="109" y="212"/>
                    <a:pt x="216" y="218"/>
                    <a:pt x="252" y="209"/>
                  </a:cubicBezTo>
                  <a:cubicBezTo>
                    <a:pt x="288" y="200"/>
                    <a:pt x="288" y="162"/>
                    <a:pt x="284" y="137"/>
                  </a:cubicBezTo>
                  <a:cubicBezTo>
                    <a:pt x="280" y="112"/>
                    <a:pt x="228" y="62"/>
                    <a:pt x="188" y="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3300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ysDot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82" name="Freeform 593"/>
            <p:cNvSpPr>
              <a:spLocks/>
            </p:cNvSpPr>
            <p:nvPr/>
          </p:nvSpPr>
          <p:spPr bwMode="auto">
            <a:xfrm rot="161331">
              <a:off x="3011" y="1727"/>
              <a:ext cx="84" cy="116"/>
            </a:xfrm>
            <a:custGeom>
              <a:avLst/>
              <a:gdLst>
                <a:gd name="T0" fmla="*/ 0 w 84"/>
                <a:gd name="T1" fmla="*/ 116 h 116"/>
                <a:gd name="T2" fmla="*/ 40 w 84"/>
                <a:gd name="T3" fmla="*/ 27 h 116"/>
                <a:gd name="T4" fmla="*/ 78 w 84"/>
                <a:gd name="T5" fmla="*/ 0 h 116"/>
                <a:gd name="T6" fmla="*/ 84 w 84"/>
                <a:gd name="T7" fmla="*/ 49 h 116"/>
                <a:gd name="T8" fmla="*/ 0 w 84"/>
                <a:gd name="T9" fmla="*/ 116 h 1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"/>
                <a:gd name="T16" fmla="*/ 0 h 116"/>
                <a:gd name="T17" fmla="*/ 84 w 84"/>
                <a:gd name="T18" fmla="*/ 116 h 1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" h="116">
                  <a:moveTo>
                    <a:pt x="0" y="116"/>
                  </a:moveTo>
                  <a:lnTo>
                    <a:pt x="40" y="27"/>
                  </a:lnTo>
                  <a:lnTo>
                    <a:pt x="78" y="0"/>
                  </a:lnTo>
                  <a:lnTo>
                    <a:pt x="84" y="49"/>
                  </a:lnTo>
                  <a:lnTo>
                    <a:pt x="0" y="116"/>
                  </a:lnTo>
                  <a:close/>
                </a:path>
              </a:pathLst>
            </a:custGeom>
            <a:gradFill rotWithShape="1">
              <a:gsLst>
                <a:gs pos="0">
                  <a:srgbClr val="003B00"/>
                </a:gs>
                <a:gs pos="50000">
                  <a:srgbClr val="008000"/>
                </a:gs>
                <a:gs pos="100000">
                  <a:srgbClr val="003B00"/>
                </a:gs>
              </a:gsLst>
              <a:lin ang="5400000" scaled="1"/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83" name="Freeform 594"/>
            <p:cNvSpPr>
              <a:spLocks/>
            </p:cNvSpPr>
            <p:nvPr/>
          </p:nvSpPr>
          <p:spPr bwMode="auto">
            <a:xfrm rot="1038583">
              <a:off x="2873" y="2156"/>
              <a:ext cx="36" cy="18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"/>
                <a:gd name="T13" fmla="*/ 0 h 18"/>
                <a:gd name="T14" fmla="*/ 36 w 36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384153" name="Object 153"/>
          <p:cNvGraphicFramePr>
            <a:graphicFrameLocks noChangeAspect="1"/>
          </p:cNvGraphicFramePr>
          <p:nvPr/>
        </p:nvGraphicFramePr>
        <p:xfrm>
          <a:off x="5260975" y="222250"/>
          <a:ext cx="779463" cy="150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Формула" r:id="rId13" imgW="203040" imgH="393480" progId="Equation.3">
                  <p:embed/>
                </p:oleObj>
              </mc:Choice>
              <mc:Fallback>
                <p:oleObj name="Формула" r:id="rId13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0975" y="222250"/>
                        <a:ext cx="779463" cy="15097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44343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0.50555 0.16667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8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84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11111E-6 L 0.03889 0.403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84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0" y="20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415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84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500" fill="hold"/>
                                        <p:tgtEl>
                                          <p:spTgt spid="3841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415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84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500" fill="hold"/>
                                        <p:tgtEl>
                                          <p:spTgt spid="3841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415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84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500" fill="hold"/>
                                        <p:tgtEl>
                                          <p:spTgt spid="3841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415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0" y="44624"/>
            <a:ext cx="9131840" cy="686714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555776" y="404663"/>
            <a:ext cx="35413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Без ног и без крыльев оно,</a:t>
            </a:r>
          </a:p>
          <a:p>
            <a:r>
              <a:rPr lang="ru-RU" dirty="0" smtClean="0"/>
              <a:t>Быстро летит не догонишь его.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189494" y="1040957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Время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51991" y="1447666"/>
            <a:ext cx="6792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Год, минута, сутки, секунда, час, век, месяц.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249086" y="1436577"/>
            <a:ext cx="6793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Секунда, минута, час, сутки, месяц, год, век.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37116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  <p:bldP spid="5" grpId="0"/>
      <p:bldP spid="5" grpId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144"/>
            <a:ext cx="9131840" cy="686714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279920" y="566678"/>
            <a:ext cx="66845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1. 1/60 часть минуты, основная единица времени в Международной системе единиц. Подожди одну секунду (очень недолго). Сию секунду (сейчас, очень скоро или только что).</a:t>
            </a:r>
          </a:p>
          <a:p>
            <a:r>
              <a:rPr lang="ru-RU" dirty="0" smtClean="0"/>
              <a:t>2. В математике: единица измерения углов, равная 1/3600 части градуса.</a:t>
            </a:r>
          </a:p>
          <a:p>
            <a:r>
              <a:rPr lang="ru-RU" dirty="0" smtClean="0"/>
              <a:t>3. В музыке: вторая ступень гаммы, а также интервал, охватывающий две ступени звукоряда. Малая с. Большая с.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995936" y="102454"/>
            <a:ext cx="2528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Из  словаря Ожегова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90731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d1zlh37f1ep3tj.cloudfront.net/wp/wblob/54592E651337D2/326/123EA/ozmbWnDisHqYInfpyQwyHQ/HEUER-STOP-WATCH-STH810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65341"/>
            <a:ext cx="3501402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228184" y="107340"/>
            <a:ext cx="1548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Секундомер </a:t>
            </a:r>
            <a:endParaRPr lang="ru-RU" dirty="0"/>
          </a:p>
        </p:txBody>
      </p:sp>
      <p:pic>
        <p:nvPicPr>
          <p:cNvPr id="3078" name="Picture 6" descr="http://boitehorlogerie.clic-and-cash.fr/picture/pf_800_750_281203_009433400-12700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61338"/>
            <a:ext cx="3138736" cy="2942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051720" y="292006"/>
            <a:ext cx="784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Часы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691680" y="3651458"/>
            <a:ext cx="26597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Секунда </a:t>
            </a:r>
            <a:r>
              <a:rPr lang="ru-RU" sz="3600" b="1" dirty="0" smtClean="0">
                <a:solidFill>
                  <a:srgbClr val="FF0000"/>
                </a:solidFill>
              </a:rPr>
              <a:t>(с)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516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548680"/>
            <a:ext cx="265168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1 мин = </a:t>
            </a:r>
            <a:r>
              <a:rPr lang="ru-RU" sz="3200" b="1" dirty="0" smtClean="0">
                <a:solidFill>
                  <a:srgbClr val="FF0000"/>
                </a:solidFill>
              </a:rPr>
              <a:t>60 с</a:t>
            </a:r>
          </a:p>
          <a:p>
            <a:r>
              <a:rPr lang="ru-RU" sz="3200" dirty="0" smtClean="0"/>
              <a:t>1 ч =           =</a:t>
            </a:r>
            <a:endParaRPr lang="ru-RU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980728"/>
            <a:ext cx="1774825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988666"/>
            <a:ext cx="16637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7504" y="1842741"/>
            <a:ext cx="8928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Секунда </a:t>
            </a:r>
            <a:r>
              <a:rPr lang="ru-RU" sz="2400" dirty="0" smtClean="0"/>
              <a:t> - 1/60 </a:t>
            </a:r>
            <a:r>
              <a:rPr lang="ru-RU" sz="2400" dirty="0"/>
              <a:t>часть минуты, основная единица времени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4544" y="2404124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Секундомер </a:t>
            </a:r>
            <a:r>
              <a:rPr lang="ru-RU" sz="2400" dirty="0" smtClean="0"/>
              <a:t>- прибор </a:t>
            </a:r>
            <a:r>
              <a:rPr lang="ru-RU" sz="2400" dirty="0"/>
              <a:t>для измерения времени в </a:t>
            </a:r>
            <a:r>
              <a:rPr lang="ru-RU" sz="2400" dirty="0" smtClean="0"/>
              <a:t>секундах.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02740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59</TotalTime>
  <Words>264</Words>
  <Application>Microsoft Office PowerPoint</Application>
  <PresentationFormat>Экран (4:3)</PresentationFormat>
  <Paragraphs>51</Paragraphs>
  <Slides>10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Воздушный поток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Лена</dc:creator>
  <cp:lastModifiedBy>Лена</cp:lastModifiedBy>
  <cp:revision>12</cp:revision>
  <dcterms:created xsi:type="dcterms:W3CDTF">2016-02-28T10:06:34Z</dcterms:created>
  <dcterms:modified xsi:type="dcterms:W3CDTF">2016-02-29T11:53:50Z</dcterms:modified>
</cp:coreProperties>
</file>