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64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19EE19-468B-4652-ACDF-E075B6144ABB}" type="datetimeFigureOut">
              <a:rPr lang="ru-RU" smtClean="0"/>
              <a:t>08.12.2012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B5A4C-B187-4105-8890-69CF736F31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730" y="-6928"/>
            <a:ext cx="8522052" cy="5643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Открытый урок по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математике</a:t>
            </a:r>
            <a:endParaRPr lang="ru-RU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369127"/>
            <a:ext cx="8672945" cy="4084209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Письменное сложение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трехзначных чисел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4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16632"/>
            <a:ext cx="64395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Х-347=231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74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517" y="-6198"/>
            <a:ext cx="64972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Х-347=231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822" y="1412776"/>
            <a:ext cx="67665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Х=231+347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72" y="3613666"/>
            <a:ext cx="3855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Х=578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828" y="2505671"/>
            <a:ext cx="2367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231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266" y="3241343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1828" y="3644373"/>
            <a:ext cx="2367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347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101" y="3703008"/>
            <a:ext cx="3004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3580" y="5183326"/>
            <a:ext cx="2367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578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0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712968" cy="5040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НАСТРОЕНИЕ</a:t>
            </a:r>
            <a:endParaRPr lang="ru-RU" sz="54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4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4489" y="188640"/>
            <a:ext cx="8275022" cy="52565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9600" b="1" cap="none" spc="0" dirty="0">
              <a:ln w="11430"/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26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 rot="3544055">
            <a:off x="2704095" y="2082187"/>
            <a:ext cx="3245769" cy="3175221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 rot="1022324">
            <a:off x="6533759" y="4201162"/>
            <a:ext cx="2657758" cy="257742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 flipV="1">
            <a:off x="5378210" y="2590798"/>
            <a:ext cx="3641099" cy="23968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19973796">
            <a:off x="3211321" y="-99095"/>
            <a:ext cx="3366224" cy="291614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-31576" y="0"/>
            <a:ext cx="3396953" cy="2717953"/>
          </a:xfrm>
          <a:prstGeom prst="star5">
            <a:avLst>
              <a:gd name="adj" fmla="val 24850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20396617">
            <a:off x="173791" y="4425943"/>
            <a:ext cx="3392069" cy="231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229654" y="4525186"/>
            <a:ext cx="3391094" cy="235527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5652120" y="53929"/>
            <a:ext cx="3491880" cy="258518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-94844" y="2385145"/>
            <a:ext cx="2880320" cy="245846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66161" y="2877100"/>
            <a:ext cx="918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3891" y="574146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21487" y="4987634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2192" y="676824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2623" y="4747271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88476" y="3004385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8369" y="561690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9210" y="2877100"/>
            <a:ext cx="12664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4271" y="4899032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-13855" y="263237"/>
            <a:ext cx="5167746" cy="356061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 rot="890280">
            <a:off x="4114240" y="-408867"/>
            <a:ext cx="4910610" cy="436111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253345" y="3501008"/>
            <a:ext cx="4793673" cy="324036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579789">
            <a:off x="-72482" y="3387486"/>
            <a:ext cx="4790040" cy="340821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2529" y="1449651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109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3722" y="1147880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901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0425" y="4595244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910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3721" y="4590779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190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0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 rot="1653029">
            <a:off x="-147427" y="-160451"/>
            <a:ext cx="4225850" cy="341965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2699792" y="0"/>
            <a:ext cx="4377145" cy="30243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 rot="687314">
            <a:off x="-299716" y="3583775"/>
            <a:ext cx="4025967" cy="28292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378380" y="3799304"/>
            <a:ext cx="3851564" cy="284052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583635">
            <a:off x="2461372" y="2795886"/>
            <a:ext cx="3760858" cy="355176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68144" y="457200"/>
            <a:ext cx="3275856" cy="34869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5168" y="750607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267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2440" y="836197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276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0984" y="1346060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627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907" y="4213590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672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9801" y="4595795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726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7440" y="3940314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762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9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4283967" y="4221088"/>
            <a:ext cx="4041625" cy="253993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-19147" y="0"/>
            <a:ext cx="3563888" cy="315883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 rot="1229973">
            <a:off x="3741413" y="-93098"/>
            <a:ext cx="4140503" cy="3345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7709" y="3501008"/>
            <a:ext cx="3103418" cy="326001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20833484">
            <a:off x="1932259" y="1614223"/>
            <a:ext cx="3698985" cy="37307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9951838">
            <a:off x="5494072" y="2132855"/>
            <a:ext cx="3779912" cy="27363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574" y="908720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483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1629" y="908720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438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057" y="4496215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348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1241" y="2852936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384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2213" y="4801869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834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8361" y="2694745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843</a:t>
            </a:r>
            <a:endParaRPr lang="ru-RU" sz="9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2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437112"/>
            <a:ext cx="8858250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Можно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отправляться в путь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6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637" y="79779"/>
            <a:ext cx="8970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bg1"/>
                </a:solidFill>
              </a:rPr>
              <a:t>(300+40+5)+(200+20+4)</a:t>
            </a:r>
            <a:endParaRPr lang="ru-RU" sz="6000" b="1" cap="none" spc="0" dirty="0">
              <a:ln w="11430"/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176" y="1571387"/>
            <a:ext cx="76193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</a:rPr>
              <a:t>(400+50+4)+(300+5)</a:t>
            </a:r>
            <a:endParaRPr lang="ru-RU" sz="6000" b="1" cap="none" spc="0" dirty="0">
              <a:ln w="11430"/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6396" y="3172051"/>
            <a:ext cx="7168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(600+30+2)+(20+4)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2489" y="5157192"/>
            <a:ext cx="8970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bg1"/>
                </a:solidFill>
              </a:rPr>
              <a:t>(400+20+3)+(200+50+6)</a:t>
            </a:r>
            <a:endParaRPr lang="ru-RU" sz="6000" b="1" cap="none" spc="0" dirty="0">
              <a:ln w="1143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4679" y="5771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759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430741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679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057" y="2803562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656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60" y="4653136"/>
            <a:ext cx="2348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569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3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2120" y="1124744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59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1131" y="1700808"/>
            <a:ext cx="9124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8187" y="2512825"/>
            <a:ext cx="1640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1954" y="3159155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4127542"/>
            <a:ext cx="2367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113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124744"/>
            <a:ext cx="1640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585863"/>
            <a:ext cx="9124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7720" y="2408553"/>
            <a:ext cx="1640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57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1751" y="3145088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4127542"/>
            <a:ext cx="2367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687</a:t>
            </a:r>
            <a:endParaRPr lang="ru-RU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5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</TotalTime>
  <Words>86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Seven7</dc:creator>
  <cp:lastModifiedBy>Admin</cp:lastModifiedBy>
  <cp:revision>26</cp:revision>
  <dcterms:created xsi:type="dcterms:W3CDTF">2012-12-06T09:19:12Z</dcterms:created>
  <dcterms:modified xsi:type="dcterms:W3CDTF">2012-12-08T13:47:52Z</dcterms:modified>
</cp:coreProperties>
</file>