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345F-78D1-4E06-8C53-755A60C47BC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7D0C-6909-4818-AC49-8572E78C6A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345F-78D1-4E06-8C53-755A60C47BC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7D0C-6909-4818-AC49-8572E78C6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345F-78D1-4E06-8C53-755A60C47BC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7D0C-6909-4818-AC49-8572E78C6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345F-78D1-4E06-8C53-755A60C47BC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7D0C-6909-4818-AC49-8572E78C6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345F-78D1-4E06-8C53-755A60C47BC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7D0C-6909-4818-AC49-8572E78C6A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345F-78D1-4E06-8C53-755A60C47BC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7D0C-6909-4818-AC49-8572E78C6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345F-78D1-4E06-8C53-755A60C47BC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7D0C-6909-4818-AC49-8572E78C6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345F-78D1-4E06-8C53-755A60C47BC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7D0C-6909-4818-AC49-8572E78C6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345F-78D1-4E06-8C53-755A60C47BC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7D0C-6909-4818-AC49-8572E78C6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345F-78D1-4E06-8C53-755A60C47BC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7D0C-6909-4818-AC49-8572E78C6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345F-78D1-4E06-8C53-755A60C47BC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FE7D0C-6909-4818-AC49-8572E78C6A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2D345F-78D1-4E06-8C53-755A60C47BC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FE7D0C-6909-4818-AC49-8572E78C6A7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916832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Урок речевого творчества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869160"/>
            <a:ext cx="6624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ГБОУ школа № 76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Галаева Валентина Николаевна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83671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Расшифруй анаграмму и 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узнай тему нашего занятия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2780928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ОМЯ  КМНАОТА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2780928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МОЯ   КОМНАТА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Прочитайте загадки выразительно. О каких предметах эти загадки?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Утром шторы раздвигаю,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Солнце ясное встречаю,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Всё покажет мне оно,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зовут его …  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3068960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окно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2060848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 имеет две двери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за ними? Посмотри.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брюки. Это шарф.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за мебель эта?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24328" y="314096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Шкаф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4653136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за диво? Что же это?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Знают люди всей планеты: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Ходят, тикают, спешат,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стене всегда висят.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580526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Часы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tapeciarnia.pl/tapety/normalne/171282_okno_zaslona_widok_pola_laki_wios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3554899" cy="2304256"/>
          </a:xfrm>
          <a:prstGeom prst="rect">
            <a:avLst/>
          </a:prstGeom>
          <a:noFill/>
        </p:spPr>
      </p:pic>
      <p:pic>
        <p:nvPicPr>
          <p:cNvPr id="1028" name="Picture 4" descr="http://kimlam.vn/files/2013/10/TA-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628800"/>
            <a:ext cx="3672408" cy="2572126"/>
          </a:xfrm>
          <a:prstGeom prst="rect">
            <a:avLst/>
          </a:prstGeom>
          <a:noFill/>
        </p:spPr>
      </p:pic>
      <p:pic>
        <p:nvPicPr>
          <p:cNvPr id="1030" name="Picture 6" descr="http://static.wixstatic.com/media/aff29e_04e17ff1a6bd428e9cda3c5c01c2257e.jpg"/>
          <p:cNvPicPr>
            <a:picLocks noChangeAspect="1" noChangeArrowheads="1"/>
          </p:cNvPicPr>
          <p:nvPr/>
        </p:nvPicPr>
        <p:blipFill>
          <a:blip r:embed="rId4" cstate="print"/>
          <a:srcRect l="14583" t="-1721" r="14583"/>
          <a:stretch>
            <a:fillRect/>
          </a:stretch>
        </p:blipFill>
        <p:spPr bwMode="auto">
          <a:xfrm>
            <a:off x="6695728" y="4221088"/>
            <a:ext cx="2448272" cy="26369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54868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Выращивание предложения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26876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Составьте предложение, используя вопросы.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132856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Календарь. Какой?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292494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делает?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8" y="2996952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(Висит, украшает.)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8" y="2204864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(Большой, красивый, настенный.)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371703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украшает?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3861048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(Шкаф, дверь, стену.)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23728" y="4581128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Какое предложение получилось?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608" y="522920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Большой красивый календарь украшает стену.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836712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Сочинение и выразительное чтение стихов по заданной рифме.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8478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Мне купили новую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1880" y="148478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кровать,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1988840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ставать.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98884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не хочется с неё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299695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осток,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2200" y="357301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веток.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3928" y="2996952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горшке появился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357301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Скоро расцветёт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3808" y="443711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9832" y="494116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тол.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1600" y="443711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Мы вымыли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600" y="494116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накрыли 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3768" y="155679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«Моя комната»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2276872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 и опорные слова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924944"/>
            <a:ext cx="84249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1.Какая у меня комната.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(Светлая, большая, просторная, маленькая, уютная …)</a:t>
            </a: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2.Что в ней находится. 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Компьютер, диван, книжный шкаф, кресло, стол …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3.Моё отношение к комнате.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(Чистота, порядок, проветривание, цветы …)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90872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рассказа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200</Words>
  <Application>Microsoft Office PowerPoint</Application>
  <PresentationFormat>Экран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Валентина</cp:lastModifiedBy>
  <cp:revision>11</cp:revision>
  <dcterms:created xsi:type="dcterms:W3CDTF">2016-02-28T15:10:35Z</dcterms:created>
  <dcterms:modified xsi:type="dcterms:W3CDTF">2016-02-28T16:58:42Z</dcterms:modified>
</cp:coreProperties>
</file>