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8" r:id="rId6"/>
    <p:sldId id="308" r:id="rId7"/>
    <p:sldId id="291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309" r:id="rId16"/>
    <p:sldId id="300" r:id="rId17"/>
    <p:sldId id="301" r:id="rId18"/>
    <p:sldId id="302" r:id="rId19"/>
    <p:sldId id="304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48" d="100"/>
          <a:sy n="48" d="100"/>
        </p:scale>
        <p:origin x="-201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Мои рисунки\оформление\фон бумага\0517f8a3160d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8" y="1285860"/>
            <a:ext cx="6929486" cy="44037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1785926"/>
            <a:ext cx="36433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Суге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Сайлык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леговна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643446"/>
            <a:ext cx="5976664" cy="12398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6270"/>
              </a:avLst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Учитель начальных классов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 МБОУ СОШ им. Ш.Ч. </a:t>
            </a:r>
            <a:r>
              <a:rPr lang="ru-RU" sz="2800" dirty="0" err="1" smtClean="0">
                <a:solidFill>
                  <a:srgbClr val="FFC000"/>
                </a:solidFill>
                <a:latin typeface="Comic Sans MS" pitchFamily="66" charset="0"/>
              </a:rPr>
              <a:t>Сат</a:t>
            </a:r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 с. Чаа-Холь </a:t>
            </a:r>
          </a:p>
          <a:p>
            <a:pPr algn="ctr"/>
            <a:r>
              <a:rPr lang="ru-RU" sz="2800" dirty="0" err="1" smtClean="0">
                <a:solidFill>
                  <a:srgbClr val="FFC000"/>
                </a:solidFill>
                <a:latin typeface="Comic Sans MS" pitchFamily="66" charset="0"/>
              </a:rPr>
              <a:t>Чаа-Хольского</a:t>
            </a:r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  <a:latin typeface="Comic Sans MS" pitchFamily="66" charset="0"/>
              </a:rPr>
              <a:t>кожууна</a:t>
            </a:r>
            <a:endParaRPr lang="ru-RU" sz="2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Documents and Settings\Администратор\Мои документы\Мои рисунки\оформление\редактор\перо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12004"/>
            <a:ext cx="928694" cy="89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63554"/>
            <a:ext cx="2736303" cy="19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Работа </a:t>
            </a:r>
            <a:r>
              <a:rPr lang="ru-RU" dirty="0">
                <a:solidFill>
                  <a:schemeClr val="bg1"/>
                </a:solidFill>
              </a:rPr>
              <a:t>со словарями и справочниками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4562" y="40770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Ученики делятся информацией об аквариумных рыбках, которую они нашли в энциклопедиях и справочниках.</a:t>
            </a:r>
          </a:p>
        </p:txBody>
      </p:sp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8064896" cy="42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Нахождение, сравнение и обобщение информации, представленной в таблице; заполнение таблицы на основе имеющейся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93738"/>
            <a:ext cx="8497887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6800"/>
            <a:ext cx="8424936" cy="531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6" y="908720"/>
            <a:ext cx="77048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394" y="4078517"/>
            <a:ext cx="1035685" cy="105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7336" y="4530371"/>
            <a:ext cx="1106170" cy="1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76" y="4078517"/>
            <a:ext cx="9937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9195" y="4776386"/>
            <a:ext cx="1106170" cy="123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776386"/>
            <a:ext cx="1035685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рисунками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737" y="1412776"/>
            <a:ext cx="8235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Выбери высказывания, верные для этого рисунка: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1)Не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кошки серого окраса.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2)Если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животное белого окраса, то это собака.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3)Если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животное чёрного окраса, то это кошка.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Закончи высказывание, верное для данного рисунка.  Если такса, то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она…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74663"/>
            <a:ext cx="8894763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Пиктограмма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0485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9532" y="1028343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решения таких заданий у учащихся формируются следующие компетенции: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познавательные: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школьники учатся анализировать и преобразовывать информацию, у них формируются основные мыслительные операции (анализ, синтез, сравнение);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регулятивные: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учеников формируется способность принимать и сохранять цель, они учатся высказывать свое предположение (на основе работы с иллюстрацией) и работать по плану;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коммуникативные: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школьники учатся оформлять свою мысль в устной речи, слушать и понимать речь других, работать в команде;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информационные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учащиеся читают информацию, представленную в разной форме (диаграммы, таблицы, тексты), используя ее информацию для решения задач;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предметные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у школьников формируются вычислительные навыки, они учатся анализировать задачу устанавливать зависимость между величинами, выбирать и объяснять выбор действий, распознавать геометрические фигуры, соотносить реальные объекты с моделями геометрических фигур, изображать геометрические фигуры.</a:t>
            </a:r>
          </a:p>
        </p:txBody>
      </p:sp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945028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образом если грамотно использовать на уроках информационные технологии, и 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поискового характера, данные в которых представлены в виде таблиц, диаграмм, графиков, то можно сформировать у учащихся умения и навыки  поиска информации, ее анализа, распространения и представления, а также способности вырабатывать обоснованные мнения, позволяющие предсказывать, планировать и контролировать события и процессы с наибольшей быстротой и наиболее эффективным образом.</a:t>
            </a:r>
          </a:p>
        </p:txBody>
      </p:sp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5714"/>
            <a:ext cx="8229600" cy="5321597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Ф.И.О: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Суге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Сайлык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Олеговна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28.04.1991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ФГБОУ ВПО «Тувинский государственный университет»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Специальность: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Педагогика и методика начального образования с дополнительной специальностью родной язык и литература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родного языка и литературы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Стаж работы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9 месяцев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 работы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МБОУ СОШ им. Ш.Ч.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 Чаа-Холь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Чаа-Хольского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1.</a:t>
            </a:r>
            <a:r>
              <a:rPr lang="ru-RU" sz="2000" dirty="0" smtClean="0"/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Хуторский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Ключевые компетенции как компонент личностно ориентированной парадигмы образования/ А.В. Хуторской // Народное образование. – 2003. - № 2. – С. 58-64.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2.Захарова И.Г., Информационные технологии в образовании: учеб. пособие для студ.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учеб. заведений / И.Г. Захарова. – 3 – е из., стер. – М.: Издательский центр «Академия», 2007. – 192 с.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3.Использование учебных материалов по окружающему миру для формирования ИКТ  - компетентности учащихся. Начальная школа [Текст] /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Сост.Е.В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Полякова.- 1-е изд.,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.-М.: Дрофа, 2013.- 76 с.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Федеральный государственный образовательный стандарт общего образования. Начальное общее образование. – М., 2009 [Электронный ресурс]: http: // standart.edu.ru/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catalog.aspx?Catalogd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=730 (дата обращения: 03.06.2009).</a:t>
            </a:r>
          </a:p>
          <a:p>
            <a:pPr marL="342900" indent="-342900">
              <a:buAutoNum type="arabicPeriod" startAt="3"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98578" y="1052736"/>
            <a:ext cx="7344816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Конкурсое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задание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«Методический семинар»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8352928" cy="2376264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 младших школьников информационной компетентности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72716"/>
            <a:ext cx="8208912" cy="5112568"/>
          </a:xfrm>
        </p:spPr>
        <p:txBody>
          <a:bodyPr>
            <a:norm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Одним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из результатов процесса информатизации школы должен стать формирование у учащихся ИКТ - компетентности – способности использовать современные информационные и коммуникационные технологии (ИКТ) для работы с информацией. Применение этих технологий в обучении раскрывает неограниченные возможности для повышения качества знаний обучающихся, обеспечивая интеллектуальное развитие каждого ребенка. 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052736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Информационная компетентность - это работа с различными таблицами, кодирование и декодирование информации, полученной при составлении справочника ошибок и последующей работе с ним и  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Calibri"/>
              </a:rPr>
              <a:t>организацией информации в словарях и справочниках, со способами чтения и построения диаграмм, графиков, с методами работы с текстами, построением и исполнением алгоритмов, со способами систематического перебора вариантов с помощью дерева возможностей и др.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8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7159" y="936010"/>
            <a:ext cx="854968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indent="450215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определение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эффективности использования ИКТ в урочных, внеурочных и внеклассных поисково-исследовательских работах, направленных на достижение устойчивого интереса и мотиваций в  работе над информацией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Раскрыть сущность информационной компетентности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Продемонстрировать примеры конкретных заданий, направленных на развитие информационной компетентности.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9928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dirty="0" smtClean="0">
                <a:solidFill>
                  <a:schemeClr val="bg1"/>
                </a:solidFill>
              </a:rPr>
              <a:t> с диаграммой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2030"/>
            <a:ext cx="8352928" cy="4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04946"/>
            <a:ext cx="10064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348039"/>
            <a:ext cx="10064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3" y="5467101"/>
            <a:ext cx="676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89" y="5348039"/>
            <a:ext cx="10366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Мои рисунки\оформление\фон бумага\pxcpstzv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68300"/>
            <a:ext cx="821213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609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Ф.И.О: Суге Сайлык Олеговна Дата рождения: 28.04.1991 Образование: ФГБОУ ВПО «Тувинский государственный университет» Специальность: Педагогика и методика начального образования с дополнительной специальностью родной язык и литература Квалификация: учитель начальных классов, родного языка и литературы Стаж работы: 9 месяцев Место работы: МБОУ СОШ им. Ш.Ч. Сат с. Чаа-Холь Чаа-Хольского кожууна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диаграммой</vt:lpstr>
      <vt:lpstr>Презентация PowerPoint</vt:lpstr>
      <vt:lpstr>Презентация PowerPoint</vt:lpstr>
      <vt:lpstr>Работа со словарями и справочниками </vt:lpstr>
      <vt:lpstr>Нахождение, сравнение и обобщение информации, представленной в таблице; заполнение таблицы на основе имеющейся информации</vt:lpstr>
      <vt:lpstr>Презентация PowerPoint</vt:lpstr>
      <vt:lpstr>Презентация PowerPoint</vt:lpstr>
      <vt:lpstr>Презентация PowerPoint</vt:lpstr>
      <vt:lpstr>Работа с рисунками</vt:lpstr>
      <vt:lpstr>Презентация PowerPoint</vt:lpstr>
      <vt:lpstr>Пиктограмма</vt:lpstr>
      <vt:lpstr>Презентация PowerPoint</vt:lpstr>
      <vt:lpstr>Презентация PowerPoint</vt:lpstr>
      <vt:lpstr>Использованная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Чаа-Холь 17</cp:lastModifiedBy>
  <cp:revision>75</cp:revision>
  <dcterms:modified xsi:type="dcterms:W3CDTF">2016-02-28T14:28:24Z</dcterms:modified>
</cp:coreProperties>
</file>