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0" r:id="rId3"/>
    <p:sldId id="257" r:id="rId4"/>
    <p:sldId id="258" r:id="rId5"/>
    <p:sldId id="259" r:id="rId6"/>
    <p:sldId id="27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409AEE-4A2D-4E73-BED3-3A45CA767CF1}" type="datetimeFigureOut">
              <a:rPr lang="ru-RU" smtClean="0"/>
              <a:t>04.01.2016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62FE17-B08C-4661-AD06-EA3E1A52363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Русские былины насчитывают десятки богатырей: это и Илья Муромец, и Добрыня Никитич, и Алеша Попович, и Василий Буслаев, и Садко-купец, и Михайло Данилович. Богатыри отличаются происхождением, нравом, поведением, но все они выражают народные представления о том, каким должен быть человек.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Русские богатыри</a:t>
            </a:r>
          </a:p>
        </p:txBody>
      </p:sp>
    </p:spTree>
    <p:extLst>
      <p:ext uri="{BB962C8B-B14F-4D97-AF65-F5344CB8AC3E}">
        <p14:creationId xmlns:p14="http://schemas.microsoft.com/office/powerpoint/2010/main" val="299666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Герои былин — могучие богатыри — воплощают в себе лучшие качества народа: любовь к родной земле, беззаветное мужество и стойкость. Самые известные среди них — Илья Муромец, Добрыня Никитич и Алеша Попович. Могучей силой, бесстрашием, отвагой и самоотверженной преданностью родине отличается старший богатырь — крестьянский сын Илья Муромец. Мудрость, благородство помыслов и поступков, дальновидность и предусмотрительность характерны для Добрыни Никитича. Самый младший богатырь — Алеша Попович, смелый, хитрый и хвастливый, но в бою не уступает своим старшим собратьям.</a:t>
            </a:r>
          </a:p>
        </p:txBody>
      </p:sp>
    </p:spTree>
    <p:extLst>
      <p:ext uri="{BB962C8B-B14F-4D97-AF65-F5344CB8AC3E}">
        <p14:creationId xmlns:p14="http://schemas.microsoft.com/office/powerpoint/2010/main" val="1694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1" y="2204864"/>
            <a:ext cx="8049216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Могучий богатырь,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крестьянин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пахарь,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анимался земледелием.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51695"/>
            <a:ext cx="295686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140968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икула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Селянинович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оказывается намного сильнее не только самого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Вольги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, но и всей его дружины. Одной рукой богатырь выдергивает неподъемную для дружинников сошку из земли и закидывает ее за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ракитов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куст. 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Волга </a:t>
            </a:r>
            <a:r>
              <a:rPr lang="ru-RU" dirty="0" err="1" smtClean="0"/>
              <a:t>Всеславьевич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347864" cy="448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513" y="2510433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Основные былины о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Вольге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рассказывают о его чудесном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рождении от змея, походе в Индию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и противоборстве с Микулой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Селяниновичем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Вольга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Святославович, оборотень и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охотник, относится  к числу 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 самых древнейших богатырей.</a:t>
            </a:r>
          </a:p>
        </p:txBody>
      </p:sp>
    </p:spTree>
    <p:extLst>
      <p:ext uri="{BB962C8B-B14F-4D97-AF65-F5344CB8AC3E}">
        <p14:creationId xmlns:p14="http://schemas.microsoft.com/office/powerpoint/2010/main" val="23739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4176464" cy="413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Илья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Муромец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оберегатель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Земли русской.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Разбойничество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являлось серьезным злом в социальной жизни Древней Руси, нанося немалый ущерб народу. Выступив против разбойничества, освободив свой народ от страшного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Соловья-разбойника – это выдающийся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богатырский подвиг.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Муромец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816424" cy="46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2" y="5157192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Сила богатырей многократно преувеличивается: Илья Муромец легко, как лебединое перышко, поднимает палицу, которая весит 90 пудов (это около 1440 кг), одним взмахом руки он валит на землю полчища врагов. Богатыри едят и пьют, как существа необыкновенные, они бьются-рубятся с врагами « не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пиваючи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не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едаючи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», подбрасывают тяжелые палицы в поднебесье, «скоки» их богатырских коней «по пятнадцать верст».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4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5040560" cy="3273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Алёша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Попович  тесно связан с Ильёй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Муромцем 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Добрыней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Никитычем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 он находится в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постоянных отношениях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ними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Кроме того,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между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Алёшей и Добрыней  существует поражающее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сходство не в характерах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а в приключениях 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некоторых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других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обстоятельствах их жизни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именно, былины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  змееборстве Добрыни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Алёши почти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совершенно  сходны друг с другом.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Алёша Попович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45638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4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145</TotalTime>
  <Words>412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Русские богатыри</vt:lpstr>
      <vt:lpstr>Презентация PowerPoint</vt:lpstr>
      <vt:lpstr>Микула Селянинович</vt:lpstr>
      <vt:lpstr>Волга Всеславьевич</vt:lpstr>
      <vt:lpstr>Илья Муромец</vt:lpstr>
      <vt:lpstr>Презентация PowerPoint</vt:lpstr>
      <vt:lpstr>Алёша Попович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богатыри</dc:title>
  <dc:creator>user</dc:creator>
  <cp:lastModifiedBy>Вера</cp:lastModifiedBy>
  <cp:revision>14</cp:revision>
  <dcterms:created xsi:type="dcterms:W3CDTF">2013-04-01T06:12:49Z</dcterms:created>
  <dcterms:modified xsi:type="dcterms:W3CDTF">2016-01-04T05:55:59Z</dcterms:modified>
</cp:coreProperties>
</file>