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2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159022-C57E-4A13-B632-93848AF4A002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7EA0E27-2F22-40F7-8B45-458923320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file:///C:\Users\&#1063;&#1077;&#1088;&#1085;&#1099;&#1093;\Desktop\&#1084;&#1091;&#1079;%20&#1083;&#1080;&#1088;&#1080;&#1095;&#1077;&#1089;&#1082;&#1072;&#1103;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13.jpeg"/><Relationship Id="rId4" Type="http://schemas.openxmlformats.org/officeDocument/2006/relationships/package" Target="../embeddings/____________Microsoft_Office_PowerPoint2.ppt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1.jpe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58;&#1050;&#1056;&#1067;&#1058;&#1067;&#1049;%20&#1059;&#1056;&#1054;&#1050;\9biz.ru%20-%20&#1041;&#1088;&#1072;&#1090;&#1100;&#1103;%20&#1043;&#1088;&#1080;&#1084;&#1084;%20-%20&#1041;&#1072;&#1083;&#1083;&#1072;&#1076;&#1072;%20&#1054;%20&#1047;&#1074;&#1077;&#1079;&#1076;&#1077;.mp3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beautiful-sunshine_90603-480x360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785794"/>
            <a:ext cx="6572296" cy="10715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Живет повсюду  КРАСОТА.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C:\Users\User\Desktop\Картинки\Рамки для презентаций\Ramki\ramki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643438" y="2214563"/>
            <a:ext cx="39893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Calibri" pitchFamily="34" charset="0"/>
              </a:rPr>
              <a:t>   </a:t>
            </a:r>
          </a:p>
          <a:p>
            <a:pPr algn="just"/>
            <a:endParaRPr lang="ru-RU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ru-RU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Эти сказки знают и любят не только в России. Истории про Ёжика и Медвежонка читают на многих языках мира – на французском, немецком, английском.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71500" y="5000625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       Почему его рассказы полюбились детям? Может быть потому, что он умел всерьёз говорить с ними о любви, о дружбе, о добре и красоте. И даже о смерти и боли потерь.</a:t>
            </a:r>
          </a:p>
        </p:txBody>
      </p:sp>
      <p:pic>
        <p:nvPicPr>
          <p:cNvPr id="18434" name="Picture 2" descr="C:\Users\User\Desktop\ежик в тумане\раскадровка Ежик в тумане\12ё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571500"/>
            <a:ext cx="17145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User\Desktop\ежик в тумане\раскадровка Ежик в тумане\ъхз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15491">
            <a:off x="727075" y="711200"/>
            <a:ext cx="14351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User\Desktop\ежик в тумане\раскадровка Ежик в тумане\46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8844">
            <a:off x="4373563" y="595313"/>
            <a:ext cx="136683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User\Desktop\ежик в тумане\раскадровка Ежик в тумане\тдл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1000125"/>
            <a:ext cx="24288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User\Desktop\ежик в тумане\раскадровка Ежик в тумане\ждл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896439">
            <a:off x="808038" y="2719388"/>
            <a:ext cx="2460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:\Users\User\Desktop\ежик в тумане\раскадровка Ежик в тумане\сорп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63" y="3571875"/>
            <a:ext cx="16144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C:\Users\User\Desktop\Картинки\Рамки для презентаций\Ramki\ramki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00063" y="571500"/>
            <a:ext cx="80724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 </a:t>
            </a:r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    Сергей Георгиевич Козлов родился в Москве 22 августа 1939 года. Свое первые стихи он написал, когда учился в восьмом классе. Но прежде, чем он стал профессиональным писателем, Сергей Козлов побывал и учителем пения, и токарем, и даже геологом.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42938" y="4500563"/>
            <a:ext cx="80724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>
              <a:solidFill>
                <a:srgbClr val="002060"/>
              </a:solidFill>
              <a:latin typeface="Arial Black" pitchFamily="34" charset="0"/>
            </a:endParaRPr>
          </a:p>
          <a:p>
            <a:endParaRPr lang="ru-RU">
              <a:solidFill>
                <a:srgbClr val="002060"/>
              </a:solidFill>
              <a:latin typeface="Arial Black" pitchFamily="34" charset="0"/>
            </a:endParaRPr>
          </a:p>
          <a:p>
            <a:endParaRPr lang="ru-RU">
              <a:solidFill>
                <a:srgbClr val="002060"/>
              </a:solidFill>
              <a:latin typeface="Arial Black" pitchFamily="34" charset="0"/>
            </a:endParaRPr>
          </a:p>
          <a:p>
            <a:endParaRPr lang="ru-RU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Замечательный сказочник и поэт умер 9 января 2010 года.</a:t>
            </a:r>
            <a:endParaRPr lang="ru-RU">
              <a:latin typeface="Calibri" pitchFamily="34" charset="0"/>
            </a:endParaRPr>
          </a:p>
        </p:txBody>
      </p:sp>
      <p:pic>
        <p:nvPicPr>
          <p:cNvPr id="17412" name="Picture 4" descr="C:\Users\User\Desktop\default2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143125"/>
            <a:ext cx="459581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Презентация" r:id="rId4" imgW="4160622" imgH="3119573" progId="PowerPoint.Show.12">
              <p:embed/>
            </p:oleObj>
          </a:graphicData>
        </a:graphic>
      </p:graphicFrame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214813" y="2500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571750" y="357166"/>
            <a:ext cx="60721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 Сергей Георгиевич Козлов 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Сказка «Как Ёжик с Медвежонком протирали звёзды»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3077" name="Picture 3" descr="C:\Users\User\Desktop\ежик в тумане\раскадровка Ежик в тумане\203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0003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714488"/>
            <a:ext cx="4572632" cy="452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уз лирическа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3955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1214438"/>
            <a:ext cx="842962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Кропотливая (работа) </a:t>
            </a:r>
            <a:r>
              <a:rPr lang="ru-RU" sz="2800" dirty="0">
                <a:latin typeface="+mn-lt"/>
                <a:cs typeface="+mn-cs"/>
              </a:rPr>
              <a:t>- требующая много внимания, усилий, терпения.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Синонимы: усердный, старательный, детальный, трудолюбивый, вникающий в мелочи. ( Интернет: </a:t>
            </a:r>
            <a:r>
              <a:rPr lang="ru-RU" sz="2800" i="1" dirty="0">
                <a:latin typeface="+mn-lt"/>
                <a:cs typeface="+mn-cs"/>
              </a:rPr>
              <a:t>Свободная энциклопедия </a:t>
            </a:r>
            <a:r>
              <a:rPr lang="ru-RU" sz="2800" dirty="0" err="1">
                <a:latin typeface="+mn-lt"/>
                <a:cs typeface="+mn-cs"/>
              </a:rPr>
              <a:t>ВикипедиЯ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625" y="714356"/>
            <a:ext cx="781526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Calibri" pitchFamily="34" charset="0"/>
            </a:endParaRPr>
          </a:p>
          <a:p>
            <a:pPr algn="ctr"/>
            <a:r>
              <a:rPr lang="ru-RU" sz="3200" b="1" dirty="0">
                <a:latin typeface="Calibri" pitchFamily="34" charset="0"/>
              </a:rPr>
              <a:t>Кто любит добрые дела, тому жизнь мила.</a:t>
            </a:r>
          </a:p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2143117"/>
            <a:ext cx="746921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Calibri" pitchFamily="34" charset="0"/>
            </a:endParaRPr>
          </a:p>
          <a:p>
            <a:pPr algn="ctr"/>
            <a:r>
              <a:rPr lang="ru-RU" sz="3200" b="1" dirty="0">
                <a:latin typeface="Calibri" pitchFamily="34" charset="0"/>
              </a:rPr>
              <a:t>Доброе дело без награды не остаётся</a:t>
            </a:r>
            <a:r>
              <a:rPr lang="ru-RU" sz="3200" dirty="0">
                <a:latin typeface="Calibri" pitchFamily="34" charset="0"/>
              </a:rPr>
              <a:t>.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00063" y="4786313"/>
            <a:ext cx="8529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57187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Жизнь дана на добрые дела 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64344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 хвались серебром ,а хвались добром 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57250" y="571480"/>
            <a:ext cx="7429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>
                <a:latin typeface="Calibri" pitchFamily="34" charset="0"/>
              </a:rPr>
              <a:t>«Протирать звёзды» – это значит….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5363" name="Picture 3" descr="C:\Users\User\Desktop\ежик в тумане\Новая папка (2)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5918">
            <a:off x="5598989" y="1433608"/>
            <a:ext cx="34385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User\Desktop\ежик в тумане\Новая папка (2)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3543">
            <a:off x="285720" y="1643050"/>
            <a:ext cx="350043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ежик в тумане\Новая папка (2)\68379763_1254046174_4057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86124"/>
            <a:ext cx="2554287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User\Desktop\ежик в тумане\Новая папка (2)\99 - копия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7566">
            <a:off x="6286512" y="4714884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User\Desktop\2039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86909">
            <a:off x="571472" y="4857760"/>
            <a:ext cx="22383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ежик в тумане\раскадровка Ежик в тумане\ce4941490f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000108"/>
            <a:ext cx="4714908" cy="22145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Ели звёзды зажигают –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кому-нибудь нужно ,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Значит- это необходимо ,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Чтобы каждый вечер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 крышами загоралась хоть одна звезда.</a:t>
            </a:r>
          </a:p>
        </p:txBody>
      </p:sp>
      <p:pic>
        <p:nvPicPr>
          <p:cNvPr id="5" name="9biz.ru - Братья Гримм - Баллада О Звезд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2357430"/>
            <a:ext cx="3852890" cy="18573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КРАСОТА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7"/>
            <a:ext cx="4038600" cy="4819664"/>
          </a:xfrm>
        </p:spPr>
        <p:txBody>
          <a:bodyPr/>
          <a:lstStyle/>
          <a:p>
            <a:r>
              <a:rPr lang="ru-RU" dirty="0" smtClean="0"/>
              <a:t>Доброта</a:t>
            </a:r>
          </a:p>
          <a:p>
            <a:r>
              <a:rPr lang="ru-RU" dirty="0" smtClean="0"/>
              <a:t>Теплота</a:t>
            </a:r>
          </a:p>
          <a:p>
            <a:r>
              <a:rPr lang="ru-RU" dirty="0" smtClean="0"/>
              <a:t>Чистота</a:t>
            </a:r>
          </a:p>
          <a:p>
            <a:r>
              <a:rPr lang="ru-RU" dirty="0" smtClean="0"/>
              <a:t>Чудеса</a:t>
            </a:r>
          </a:p>
          <a:p>
            <a:r>
              <a:rPr lang="ru-RU" dirty="0" smtClean="0"/>
              <a:t>Мечта</a:t>
            </a:r>
          </a:p>
          <a:p>
            <a:r>
              <a:rPr lang="ru-RU" dirty="0" smtClean="0"/>
              <a:t>Забота </a:t>
            </a:r>
          </a:p>
          <a:p>
            <a:r>
              <a:rPr lang="ru-RU" dirty="0" smtClean="0"/>
              <a:t>Щедрота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3" idx="0"/>
          </p:cNvCxnSpPr>
          <p:nvPr/>
        </p:nvCxnSpPr>
        <p:spPr>
          <a:xfrm rot="5400000" flipH="1" flipV="1">
            <a:off x="3284930" y="1070359"/>
            <a:ext cx="571496" cy="20026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rot="5400000" flipH="1" flipV="1">
            <a:off x="3570682" y="1213235"/>
            <a:ext cx="142868" cy="21455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0"/>
          </p:cNvCxnSpPr>
          <p:nvPr/>
        </p:nvCxnSpPr>
        <p:spPr>
          <a:xfrm rot="16200000" flipH="1">
            <a:off x="3499237" y="1427548"/>
            <a:ext cx="285758" cy="21455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0"/>
          </p:cNvCxnSpPr>
          <p:nvPr/>
        </p:nvCxnSpPr>
        <p:spPr>
          <a:xfrm rot="16200000" flipH="1">
            <a:off x="3249204" y="1677581"/>
            <a:ext cx="785824" cy="21455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0"/>
          </p:cNvCxnSpPr>
          <p:nvPr/>
        </p:nvCxnSpPr>
        <p:spPr>
          <a:xfrm rot="16200000" flipH="1">
            <a:off x="2999174" y="1927611"/>
            <a:ext cx="1285882" cy="2145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0"/>
          </p:cNvCxnSpPr>
          <p:nvPr/>
        </p:nvCxnSpPr>
        <p:spPr>
          <a:xfrm rot="16200000" flipH="1">
            <a:off x="2784860" y="2141925"/>
            <a:ext cx="1643072" cy="2074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0"/>
          </p:cNvCxnSpPr>
          <p:nvPr/>
        </p:nvCxnSpPr>
        <p:spPr>
          <a:xfrm rot="16200000" flipH="1">
            <a:off x="2534827" y="2391958"/>
            <a:ext cx="2286014" cy="2216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63" y="571500"/>
            <a:ext cx="70008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+mn-cs"/>
              </a:rPr>
              <a:t>Сергей Козлов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+mn-cs"/>
              </a:rPr>
              <a:t>«Ёжик в тумане»</a:t>
            </a:r>
          </a:p>
        </p:txBody>
      </p:sp>
      <p:pic>
        <p:nvPicPr>
          <p:cNvPr id="5123" name="Picture 5" descr="C:\Users\User\Desktop\ежик в тумане\Новая папка (2)\i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786063"/>
            <a:ext cx="24907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C:\Users\User\Desktop\71348467_1298885496_ezhikvtumane0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91440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User\Desktop\ежик в тумане\раскадровка Ежик в тумане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C:\Users\Use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1500188" y="4357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460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• Познакомиться  с авторской сказкой и  особенностями  характеров героев.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• Научиться понимать авторский замысел, раскрывать и формулировать тему произведения.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• Учиться  анализировать текст, выделять главное и существенное, сравнивать, делать обобщения.</a:t>
            </a:r>
          </a:p>
          <a:p>
            <a:endParaRPr lang="ru-RU" dirty="0" smtClean="0"/>
          </a:p>
          <a:p>
            <a:r>
              <a:rPr lang="ru-RU" dirty="0" smtClean="0"/>
              <a:t>•  Приобщаться к прекрасному.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643188" y="1571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3929063" y="1643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5" name="Picture 3" descr="C:\Users\User\Desktop\i_kozlo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8604"/>
            <a:ext cx="3108325" cy="4143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4415" y="4929188"/>
            <a:ext cx="735808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latin typeface="Calibri" pitchFamily="34" charset="0"/>
              </a:rPr>
              <a:t>  </a:t>
            </a:r>
            <a:r>
              <a:rPr lang="ru-RU" sz="4000" b="1" i="1" dirty="0">
                <a:solidFill>
                  <a:srgbClr val="002060"/>
                </a:solidFill>
                <a:latin typeface="Calibri" pitchFamily="34" charset="0"/>
              </a:rPr>
              <a:t>Сергей Григорьевич Козлов</a:t>
            </a:r>
          </a:p>
          <a:p>
            <a:r>
              <a:rPr lang="ru-RU" sz="4000" b="1" i="1" dirty="0">
                <a:solidFill>
                  <a:srgbClr val="002060"/>
                </a:solidFill>
                <a:latin typeface="Calibri" pitchFamily="34" charset="0"/>
              </a:rPr>
              <a:t>                 1939-2010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3" imgW="4570586" imgH="3427608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C:\Users\User\Desktop\Картинки\Рамки для презентаций\Ramki\ramki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00063" y="500063"/>
            <a:ext cx="8250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   </a:t>
            </a:r>
            <a:endParaRPr lang="ru-RU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00063" y="42862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           </a:t>
            </a:r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Вы смотрели мультфильмы про «Ёжика в тумане»?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 А сказку про Львёнка и Черепаху? Помните они ещё пели песню: « Я на солнышке лежу, я на солнышко гляжу!»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000125" y="4357688"/>
            <a:ext cx="75009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      </a:t>
            </a:r>
          </a:p>
          <a:p>
            <a:pPr algn="just"/>
            <a:endParaRPr lang="ru-RU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     Но, наверное, не все знают, что автором этих                           замечательных историй был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Arial Black" pitchFamily="34" charset="0"/>
                <a:cs typeface="Andalus" pitchFamily="18" charset="-78"/>
              </a:rPr>
              <a:t>          </a:t>
            </a:r>
          </a:p>
        </p:txBody>
      </p:sp>
      <p:pic>
        <p:nvPicPr>
          <p:cNvPr id="15362" name="Picture 2" descr="C:\Users\User\Desktop\203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35417">
            <a:off x="620713" y="1947863"/>
            <a:ext cx="24209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User\Desktop\default.jpeg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500188"/>
            <a:ext cx="25161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User\Desktop\defaul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5600">
            <a:off x="5994400" y="2090738"/>
            <a:ext cx="24796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User\Desktop\2039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357563"/>
            <a:ext cx="22383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14438" y="5715000"/>
            <a:ext cx="6429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 Black" pitchFamily="34" charset="0"/>
              </a:rPr>
              <a:t>        </a:t>
            </a:r>
          </a:p>
          <a:p>
            <a:r>
              <a:rPr lang="ru-RU">
                <a:latin typeface="Arial Black" pitchFamily="34" charset="0"/>
              </a:rPr>
              <a:t>                   </a:t>
            </a:r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Сергей Григорьевич Козлов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C:\Users\User\Desktop\Картинки\Рамки для презентаций\Ramki\ramki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42938" y="428625"/>
            <a:ext cx="7858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      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 Поэт и сказочник Сергей Григорьевич Козлов – автор любимых детьми и взрослыми историй про Ёжика и его друзей («Ёжик в тумане», «Ёжик и море», «В сладком морковном лесу», «Лисичка» и др.)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928813" y="4357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5" name="Picture 2" descr="C:\Users\User\Desktop\ежик в тумане\раскадровка Ежик в тумане\i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0418">
            <a:off x="5300663" y="2298700"/>
            <a:ext cx="29146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6429375" y="2928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4857750" y="3786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8" name="Picture 4" descr="C:\Users\User\Desktop\ежик в тумане\раскадровка Ежик в тумане\i_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32587">
            <a:off x="984250" y="2254250"/>
            <a:ext cx="250031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" descr="C:\Users\User\Desktop\ежик в тумане\раскадровка Ежик в тумане\68379763_1254046174_4057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2857500"/>
            <a:ext cx="245427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C:\Users\User\Desktop\Картинки\Рамки для презентаций\Ramki\ramki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642938" y="4857750"/>
            <a:ext cx="778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    Он учил детей считать звёзды и смотреть на мир спокойным взором созерцателя. Очарованный лес, тихие шаги, потрескивание можжевеловых веток в костре… И долгие неторопливые разговоры у огня.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71500" y="357188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  <a:p>
            <a:r>
              <a:rPr lang="ru-RU">
                <a:latin typeface="Calibri" pitchFamily="34" charset="0"/>
              </a:rPr>
              <a:t> </a:t>
            </a:r>
            <a:r>
              <a:rPr lang="ru-RU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Он писал умные и трогательные сказки, предназначенные не только детям, но и взрослым</a:t>
            </a:r>
            <a:r>
              <a:rPr lang="ru-RU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pic>
        <p:nvPicPr>
          <p:cNvPr id="16386" name="Picture 2" descr="C:\Users\User\Desktop\ежик в тумане\раскадровка Ежик в тумане\ce4941490f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1785938"/>
            <a:ext cx="3786187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User\Desktop\ежик в тумане\раскадровка Ежик в тумане\default.jpeg1.jpeg2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571625"/>
            <a:ext cx="26812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User\Desktop\ежик в тумане\раскадровка Ежик в тумане\default5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271462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5521 -0.54532 L 2.77778E-6 -2.11841E-6 " pathEditMode="relative" ptsTypes="AA">
                                      <p:cBhvr>
                                        <p:cTn id="6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-0.36694 L 7.22222E-6 1.90751E-6 " pathEditMode="relative" ptsTypes="AA">
                                      <p:cBhvr>
                                        <p:cTn id="8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951 -0.44694 L -2.77778E-6 -9.82659E-7 " pathEditMode="relative" ptsTypes="AA">
                                      <p:cBhvr>
                                        <p:cTn id="10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</TotalTime>
  <Words>454</Words>
  <Application>Microsoft Office PowerPoint</Application>
  <PresentationFormat>Экран (4:3)</PresentationFormat>
  <Paragraphs>68</Paragraphs>
  <Slides>16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Яркая</vt:lpstr>
      <vt:lpstr>Презентация</vt:lpstr>
      <vt:lpstr>Слайд 1</vt:lpstr>
      <vt:lpstr>Слайд 2</vt:lpstr>
      <vt:lpstr>Слайд 3</vt:lpstr>
      <vt:lpstr>Цели урока: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Черных</cp:lastModifiedBy>
  <cp:revision>6</cp:revision>
  <dcterms:created xsi:type="dcterms:W3CDTF">2016-02-01T10:14:21Z</dcterms:created>
  <dcterms:modified xsi:type="dcterms:W3CDTF">2016-02-02T01:18:39Z</dcterms:modified>
</cp:coreProperties>
</file>