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3079D-5521-4FE5-BB33-799D943ACF0E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9CA45-A29B-4954-8625-90181C536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610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E04B10-E9A4-4924-9074-A0DA7ABC6BC8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5edc687fe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500188" y="285750"/>
            <a:ext cx="742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Городская акция « Посади дерево»</a:t>
            </a:r>
          </a:p>
        </p:txBody>
      </p:sp>
      <p:pic>
        <p:nvPicPr>
          <p:cNvPr id="4" name="Рисунок 3" descr="посади дерево.jpg"/>
          <p:cNvPicPr>
            <a:picLocks noChangeAspect="1"/>
          </p:cNvPicPr>
          <p:nvPr/>
        </p:nvPicPr>
        <p:blipFill>
          <a:blip r:embed="rId3" cstate="print"/>
          <a:srcRect t="26923" r="39972" b="11538"/>
          <a:stretch>
            <a:fillRect/>
          </a:stretch>
        </p:blipFill>
        <p:spPr>
          <a:xfrm rot="16200000">
            <a:off x="3003886" y="2068156"/>
            <a:ext cx="2993351" cy="2286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Рисунок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3" y="4000500"/>
            <a:ext cx="2871787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6" name="Рисунок 8" descr="Рисунок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000500"/>
            <a:ext cx="28575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9" descr="Рисунок13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214438"/>
            <a:ext cx="264953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10" descr="Рисунок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43000"/>
            <a:ext cx="2786063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52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5edc687fe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14313" y="285750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Экологическая постановка – « Медвежонок Невежа»</a:t>
            </a:r>
          </a:p>
        </p:txBody>
      </p:sp>
      <p:pic>
        <p:nvPicPr>
          <p:cNvPr id="4" name="Рисунок 3" descr="Рисунок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3" y="857250"/>
            <a:ext cx="4143375" cy="442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Рисунок 4" descr="Рисунок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286000"/>
            <a:ext cx="4013200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5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5edc687fe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500063" y="785813"/>
            <a:ext cx="930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Посещение детской библиотеки имени В.В. Бианки</a:t>
            </a:r>
          </a:p>
        </p:txBody>
      </p:sp>
      <p:pic>
        <p:nvPicPr>
          <p:cNvPr id="4" name="Рисунок 3" descr="DSCN0782.jpg"/>
          <p:cNvPicPr>
            <a:picLocks noChangeAspect="1"/>
          </p:cNvPicPr>
          <p:nvPr/>
        </p:nvPicPr>
        <p:blipFill>
          <a:blip r:embed="rId4"/>
          <a:srcRect l="17969" t="25000" r="14062" b="14583"/>
          <a:stretch>
            <a:fillRect/>
          </a:stretch>
        </p:blipFill>
        <p:spPr>
          <a:xfrm>
            <a:off x="428625" y="1500188"/>
            <a:ext cx="4822825" cy="321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Рисунок6.jpg"/>
          <p:cNvPicPr>
            <a:picLocks noChangeAspect="1"/>
          </p:cNvPicPr>
          <p:nvPr/>
        </p:nvPicPr>
        <p:blipFill>
          <a:blip r:embed="rId5"/>
          <a:srcRect l="24219" t="18463" r="14843" b="19777"/>
          <a:stretch>
            <a:fillRect/>
          </a:stretch>
        </p:blipFill>
        <p:spPr>
          <a:xfrm>
            <a:off x="2285984" y="3929066"/>
            <a:ext cx="4357718" cy="26258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DSCN0785.jpg"/>
          <p:cNvPicPr>
            <a:picLocks noChangeAspect="1"/>
          </p:cNvPicPr>
          <p:nvPr/>
        </p:nvPicPr>
        <p:blipFill>
          <a:blip r:embed="rId6" cstate="print"/>
          <a:srcRect r="25909"/>
          <a:stretch>
            <a:fillRect/>
          </a:stretch>
        </p:blipFill>
        <p:spPr>
          <a:xfrm>
            <a:off x="5929322" y="1928802"/>
            <a:ext cx="2893450" cy="29289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85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5edc687fe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85750" y="785813"/>
            <a:ext cx="8394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Выставка рисунков – Правила поведения в лесу</a:t>
            </a:r>
            <a:r>
              <a:rPr lang="ru-RU" altLang="ru-RU" sz="1800"/>
              <a:t>. </a:t>
            </a:r>
          </a:p>
        </p:txBody>
      </p:sp>
      <p:pic>
        <p:nvPicPr>
          <p:cNvPr id="13316" name="Рисунок 3" descr="DSCN077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285875"/>
            <a:ext cx="380365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Рисунок10.jpg"/>
          <p:cNvPicPr>
            <a:picLocks noChangeAspect="1"/>
          </p:cNvPicPr>
          <p:nvPr/>
        </p:nvPicPr>
        <p:blipFill>
          <a:blip r:embed="rId4"/>
          <a:srcRect l="17850" t="16161" r="17849" b="16162"/>
          <a:stretch>
            <a:fillRect/>
          </a:stretch>
        </p:blipFill>
        <p:spPr>
          <a:xfrm>
            <a:off x="6072198" y="1428736"/>
            <a:ext cx="2857520" cy="27146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Рисунок11.jpg"/>
          <p:cNvPicPr>
            <a:picLocks noChangeAspect="1"/>
          </p:cNvPicPr>
          <p:nvPr/>
        </p:nvPicPr>
        <p:blipFill>
          <a:blip r:embed="rId5"/>
          <a:srcRect l="27437" t="22426" r="27437" b="24150"/>
          <a:stretch>
            <a:fillRect/>
          </a:stretch>
        </p:blipFill>
        <p:spPr>
          <a:xfrm>
            <a:off x="6429388" y="4429132"/>
            <a:ext cx="2286016" cy="22145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DSCN0775.jpg"/>
          <p:cNvPicPr>
            <a:picLocks noChangeAspect="1"/>
          </p:cNvPicPr>
          <p:nvPr/>
        </p:nvPicPr>
        <p:blipFill>
          <a:blip r:embed="rId6" cstate="print"/>
          <a:srcRect l="6250" t="27083" r="11718" b="7291"/>
          <a:stretch>
            <a:fillRect/>
          </a:stretch>
        </p:blipFill>
        <p:spPr>
          <a:xfrm>
            <a:off x="214282" y="4429132"/>
            <a:ext cx="3690962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DSCN0777.jpg"/>
          <p:cNvPicPr>
            <a:picLocks noChangeAspect="1"/>
          </p:cNvPicPr>
          <p:nvPr/>
        </p:nvPicPr>
        <p:blipFill>
          <a:blip r:embed="rId7" cstate="print"/>
          <a:srcRect l="28906" t="10416" r="4687" b="11458"/>
          <a:stretch>
            <a:fillRect/>
          </a:stretch>
        </p:blipFill>
        <p:spPr>
          <a:xfrm rot="5400000">
            <a:off x="-107190" y="1535894"/>
            <a:ext cx="2928960" cy="24288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187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5edc687fe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000250" y="428625"/>
            <a:ext cx="6073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latin typeface="Times New Roman" pitchFamily="18" charset="0"/>
                <a:cs typeface="Times New Roman" pitchFamily="18" charset="0"/>
              </a:rPr>
              <a:t>Изготовление скворечников</a:t>
            </a:r>
          </a:p>
        </p:txBody>
      </p:sp>
      <p:pic>
        <p:nvPicPr>
          <p:cNvPr id="14341" name="Рисунок 4" descr="Рисунок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68" y="2081212"/>
            <a:ext cx="368044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5" descr="Рисунок1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05581"/>
            <a:ext cx="357663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32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5edc687fe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714375" y="1412776"/>
            <a:ext cx="77152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Группы оценили работу каждого участника. Учитель оценивал работу групп в целом.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К подготовке своего материала ребята подошли творчески.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Раскрыли тему своего задания.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Был представлен интересный познавательный материал, в котором есть соответствие содержания и иллюстрированного материала.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071563" y="500063"/>
            <a:ext cx="728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altLang="ru-RU" sz="4000" b="1">
                <a:latin typeface="Times New Roman" pitchFamily="18" charset="0"/>
                <a:cs typeface="Times New Roman" pitchFamily="18" charset="0"/>
              </a:rPr>
              <a:t>этап проекта - рефлексия</a:t>
            </a:r>
          </a:p>
        </p:txBody>
      </p:sp>
    </p:spTree>
    <p:extLst>
      <p:ext uri="{BB962C8B-B14F-4D97-AF65-F5344CB8AC3E}">
        <p14:creationId xmlns:p14="http://schemas.microsoft.com/office/powerpoint/2010/main" val="382809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5edc687fe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071688" y="714375"/>
            <a:ext cx="683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этап проекта – подведение итогов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1857375"/>
            <a:ext cx="82867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Учащиеся познакомились с особенностями растительного и животного мира лесов, постарались понять экологические проблемы леса, проявили познавательный интерес и активность при акции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« Посади дерево», конкурсе рисунков, изготовлении скворечников, учились публично выступать и представлять свой творческий продукт. Их работа оценена положительно.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9996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Экран (4:3)</PresentationFormat>
  <Paragraphs>14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3</cp:revision>
  <dcterms:created xsi:type="dcterms:W3CDTF">2016-02-29T20:22:57Z</dcterms:created>
  <dcterms:modified xsi:type="dcterms:W3CDTF">2016-02-29T20:28:04Z</dcterms:modified>
</cp:coreProperties>
</file>