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3" r:id="rId4"/>
    <p:sldId id="262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19672" y="1371600"/>
            <a:ext cx="6765376" cy="18288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Муниципальное бюджетное общеобразовательное учреждение.  Начальная общеобразовательная школа №52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2121" y="5517232"/>
            <a:ext cx="324036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1">
                    <a:tint val="75000"/>
                  </a:schemeClr>
                </a:solidFill>
              </a:rPr>
              <a:t>Составляла проект: Федотова Мария</a:t>
            </a:r>
          </a:p>
          <a:p>
            <a:pPr lvl="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1">
                    <a:tint val="75000"/>
                  </a:schemeClr>
                </a:solidFill>
              </a:rPr>
              <a:t>Ученица 2 класса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5235" y="2492896"/>
            <a:ext cx="89487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Моя будущая  профессия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24936" cy="1070992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Это мама приехала на вездеходе  на середину Байкала чтобы отобрать пробы </a:t>
            </a:r>
            <a:endParaRPr lang="ru-RU" sz="3600" dirty="0"/>
          </a:p>
        </p:txBody>
      </p:sp>
      <p:pic>
        <p:nvPicPr>
          <p:cNvPr id="4" name="Содержимое 3" descr="DSC_09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Тут мама с помощником набирают снег чтоб привести его на работу .Там они его растопят , а потом проводят анализы.</a:t>
            </a:r>
            <a:endParaRPr lang="ru-RU" sz="3600" dirty="0"/>
          </a:p>
        </p:txBody>
      </p:sp>
      <p:pic>
        <p:nvPicPr>
          <p:cNvPr id="4" name="Содержимое 3" descr="DSCF04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2098" y="1935163"/>
            <a:ext cx="5879804" cy="4389437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Здесь мама отобрала пробы и готова везти их в лабораторию</a:t>
            </a:r>
            <a:endParaRPr lang="ru-RU" sz="3600" dirty="0"/>
          </a:p>
        </p:txBody>
      </p:sp>
      <p:pic>
        <p:nvPicPr>
          <p:cNvPr id="4" name="Содержимое 3" descr="DSC007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Это моя мама в лаборатории делает анализы которые отобрала на озере </a:t>
            </a:r>
            <a:r>
              <a:rPr lang="ru-RU" sz="3600" dirty="0" smtClean="0"/>
              <a:t>Байкал.</a:t>
            </a:r>
            <a:endParaRPr lang="ru-RU" sz="3600" dirty="0"/>
          </a:p>
        </p:txBody>
      </p:sp>
      <p:pic>
        <p:nvPicPr>
          <p:cNvPr id="4" name="Содержимое 3" descr="DSC_00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208823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эта работа называется 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Техник Гидрохимик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”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411760" y="4365104"/>
            <a:ext cx="4402832" cy="663352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</TotalTime>
  <Words>90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Муниципальное бюджетное общеобразовательное учреждение.  Начальная общеобразовательная школа №52 </vt:lpstr>
      <vt:lpstr>Это мама приехала на вездеходе  на середину Байкала чтобы отобрать пробы </vt:lpstr>
      <vt:lpstr>Тут мама с помощником набирают снег чтоб привести его на работу .Там они его растопят , а потом проводят анализы.</vt:lpstr>
      <vt:lpstr>Здесь мама отобрала пробы и готова везти их в лабораторию</vt:lpstr>
      <vt:lpstr>Это моя мама в лаборатории делает анализы которые отобрала на озере Байкал.</vt:lpstr>
      <vt:lpstr>И эта работа называется “Техник Гидрохимик”.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 любимый комп</dc:creator>
  <cp:lastModifiedBy>Анатолий</cp:lastModifiedBy>
  <cp:revision>20</cp:revision>
  <dcterms:created xsi:type="dcterms:W3CDTF">2015-01-02T08:06:30Z</dcterms:created>
  <dcterms:modified xsi:type="dcterms:W3CDTF">2016-02-29T09:22:28Z</dcterms:modified>
</cp:coreProperties>
</file>