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88BDC-4C92-4A7F-9F5D-1D5D3C7EEC2F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732F5-99EC-448C-82F3-54B45E2BDB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732F5-99EC-448C-82F3-54B45E2BDB9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37EB-97EF-41C4-8F4E-942EE4C12DB4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41F9-B2EF-4922-B9A2-C9D646F1B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37EB-97EF-41C4-8F4E-942EE4C12DB4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41F9-B2EF-4922-B9A2-C9D646F1B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37EB-97EF-41C4-8F4E-942EE4C12DB4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41F9-B2EF-4922-B9A2-C9D646F1B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37EB-97EF-41C4-8F4E-942EE4C12DB4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41F9-B2EF-4922-B9A2-C9D646F1B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37EB-97EF-41C4-8F4E-942EE4C12DB4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41F9-B2EF-4922-B9A2-C9D646F1B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37EB-97EF-41C4-8F4E-942EE4C12DB4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41F9-B2EF-4922-B9A2-C9D646F1B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37EB-97EF-41C4-8F4E-942EE4C12DB4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41F9-B2EF-4922-B9A2-C9D646F1B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37EB-97EF-41C4-8F4E-942EE4C12DB4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41F9-B2EF-4922-B9A2-C9D646F1B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37EB-97EF-41C4-8F4E-942EE4C12DB4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41F9-B2EF-4922-B9A2-C9D646F1B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37EB-97EF-41C4-8F4E-942EE4C12DB4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41F9-B2EF-4922-B9A2-C9D646F1B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37EB-97EF-41C4-8F4E-942EE4C12DB4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41F9-B2EF-4922-B9A2-C9D646F1B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E37EB-97EF-41C4-8F4E-942EE4C12DB4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041F9-B2EF-4922-B9A2-C9D646F1B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018655"/>
          </a:xfrm>
        </p:spPr>
        <p:txBody>
          <a:bodyPr>
            <a:normAutofit/>
          </a:bodyPr>
          <a:lstStyle/>
          <a:p>
            <a:r>
              <a:rPr lang="ru-RU" b="1" dirty="0" smtClean="0"/>
              <a:t>Нахождение процентов от числа и числа </a:t>
            </a:r>
            <a:r>
              <a:rPr lang="uk-UA" b="1" dirty="0" smtClean="0"/>
              <a:t>по</a:t>
            </a:r>
            <a:r>
              <a:rPr lang="ru-RU" b="1" dirty="0" smtClean="0"/>
              <a:t> его процент</a:t>
            </a:r>
            <a:r>
              <a:rPr lang="uk-UA" b="1" dirty="0" smtClean="0"/>
              <a:t>у</a:t>
            </a:r>
            <a:r>
              <a:rPr lang="ru-RU" b="1" dirty="0" smtClean="0"/>
              <a:t>. </a:t>
            </a:r>
            <a:endParaRPr lang="ru-RU" dirty="0"/>
          </a:p>
        </p:txBody>
      </p:sp>
      <p:sp>
        <p:nvSpPr>
          <p:cNvPr id="9218" name="AutoShape 2" descr="data:image/jpeg;base64,/9j/4AAQSkZJRgABAQAAAQABAAD/2wCEAAkGBxMTEhUUExQUFhMUGBgaGBgYGBocHBgcHhobGx0fGhwaHSggGBwlHxwgITEiJSorLi8uHSAzODMsNygtLisBCgoKDg0OGxAQGywmICQsLDQ0LCwsLC80LzQ3NCwsLCwvLywsLCwsLC8sLC8sLCwsLCwsLDQsLDQvLCwsNCwsLP/AABEIANkA6AMBEQACEQEDEQH/xAAcAAABBQEBAQAAAAAAAAAAAAAAAwQFBgcCAQj/xABKEAACAQMCAwQGBgcFBQgDAAABAgMABBESIQUxQQYTIlEHMmFxgfAUI0KRobEzUmJygsHRJEOSovFTY4Oy4RUWVHN0k7PSJTQ1/8QAGwEBAAIDAQEAAAAAAAAAAAAAAAMFAQIEBgf/xAA7EQACAQIDBAkEAgAEBgMAAAAAAQIDEQQhMRJBUfAFE2FxgZGhsdEiMsHhFPEGI0JSFTNDYnKSJFOy/9oADAMBAAIRAxEAPwDcaAKAKAKAKAKAKAKAKAKAKAKAKAKAKAKAKAKATmnVd2ZVHtIH50BDTdsuHrn+127EHBCSK7D+FCT08qzGLl9quaynGH3O3eRs/pFswG0CeUr0SJhq3+y0mlfbuRsKnjhK8tIPnvOaePw0Pumvf2Iq89K0Sg6bdl8OfrpIk3356Gfb2/hUz6OqrOTS72Q/8TovKClLuXzYg7r0tTsPq0t16bd7Nv5gqEH4GpI4CL/1+SbNJdIy3U2v/JpEVe+kTiDY0ySqB1SGFA3Ln32oj4Y5n2VPHo+GWUn5JeuZA+kaz/2LzftkRdx2gvZpFV7m4TJZwRK3rDkNKYUDfljGBjAqT+BTuo7Nr33354kL6QrRi57V7NZWSXfxN47PcTFzbQzgY7xASP1W5MvwbI+FUbTTsz0CaauiRrBkKAKAKAKAKAKAKAKAKAKAKAKAKAKAKAKAKAhu1vaCOxtnnfcjwxrv9ZIfVXYEjJ5nBwAT0rMU5OyNZSUU29xk9z6Q7x8ETyrtgrFBGq9d8zBm68w3TariHR9PX6n4W97FJPpDEvRQj439iKvu0t1Jv3lxleRa6dPLmIjg10wwFNaU/N/FyD+XXf3Vf/WPzYiHkYncQj2lS59u7EV0wwjX2xivC/wROcpaym/G3ye/SH2+tf3KqqPwGfxqfqZNZyfgkvwR7Ef9i8bv9egjJpPPU3vdjnryzgU/jQ33fi/kkjtLSy8F/ZyjqOSqD7APzreNCnHSPobNSerZ6bpiOe3z921b27DXqopiLzHzrJIoI977GG/2ZDfDk3+Umueuvp2+Gfz6XMbF24/7svj1Nr9E3EC0c0BbIjcSJ7EkG492tXOf2vZXnOkaWxXbWjz+S16Lq7eHSescvgvtcJYhQBQBQBQBQBQBQBQBQBQBQBQBQBQBQBQBQEd2h4Sl1bywPykUgHqrfZZfJlOCPdWYycXdaow0mrM+cL6GWGRoZdpYmKvgkjI6jzB5j2Hzr2OFxCrUlM89Ww6pzcRuZDv/AF9lT67yPZQZOa3SGVjsZrFjGQmy86yu82TOS2KJXMpXONYo0bbLEWesPUkSF7aQf1HnWjV1mR1Isu/ox4r3N1b5OQxa2c/vYKHABySyoOnrnkM5osdT2qCe+Ds+fJkuBlsYmUd01fn1N2qkL0KAKAKAKAKAKAKAKAKAKAKAKAKAKAKAKAKAKAyP009nNLJfR4AbEc/M5JwsTAch+qeXNateisT1dTq3pL3/AHp5HHjKW1Da3ozBV2616e5TtnsitrVUIzzIIyAM8zj7gK5qs57ajB58LXsuOq8vgRcdluSy5yF1jlG/1Z5/rL/Wtv8AO7H5r5InKk8s15P4EpXcc4zz+yVP9DTraiX2N9zX5aN4qD0l53/Y0mmA5hx/Cf5Vn+Rb7k14P8HRGm7ZNPxEDcry1AezOPzrVYqk8trPy9yRUpcA1VLdCx3C24rGW41msiV4fIQ5AYqWXUpx6rqRg77Z3U/DyrkrU9qUoPSa9Vl7W8jlnJw2ai1i/TlPzPpPgXEhc28U68pEVseRxuPgcj4V5Npp2Z6VNNXQ/rBkKAg7LtRDJdvagOHUNpdguiTQVDiMhskqWwQQORxkAmsJp5GbE5WTAUAUAUAUAUAUAUAUAUAUAUAUAUAUA24lZJPFJDIMpKrIw9hGDWU2ndA+bOJWD2skkMwzJE2g4/vDgaSvsYEH478jXqsPjVOhtvXS3aeexFCUKuytOPZ+haxtiu7EF23Y9M+Q9gGw+NdVKGym3q9eewr61VS00WnPuODUqIRnOM5rY6IOwxlT4Vix0xkR8iVh56nVFiEe2V8vyPL+lc9G8W6XDTuenlp5Ess7SFlFdBGx6r4CsOaMG+G4P4HPwrmxNox2/wDa7/Poc+zduPFW+PU2z0Q8U1Qy2xx9S+tBt6kuWPXJPea+nVa850jS6uu+3MtOjqm3QSeqy+PQ0CuE7woDLO0KmyumkVXCW8i3KhcLmJwVlQYDBhq1nGAfEo22aopPZl3mySaNRjcMAwIIIBBHIg8sVKanVAFAFAFAFAFAFAFAFAFAFAFAFAFAFAYR294jDd3zSxJtEDEJMn6wqd2wdsAkqDjfc5IIxf8ARWHcY9ZLfp887ij6TxCcurju1+CIPu6VdpFKJM48q20N0hu9bZMlQ2l51q7E0dCPlrRnVEbzjHi8ufPkcZ/rXPX+lqqt2vc9fLJk0M7xFanIxzC22Oh501VmQyTTuXD0W8X7i8g1HwyZt332JJ+rJGcZLhQP3z5mqPH03LDqT1g7fj1yfideCko15RWklfn18jfqoy3CgKp2+tMrFNgEIxjkz/s5cKTy3w4jPuzWsldG0W08hb0f8RMtroc5kt3aFt2JIXdCSxLEmMoTnrnpWYu6MSVmWWsmAoAoAoAoAoAoAoCC7R9ofo5VI41lmILlWkEapGNtbthtIJ2GxyQegJAZbyHi7X3TJrW1tip+0LwsPbuIMY+NYuA4Z2vvJozItjEFyQhN0wEgH2l/s+dJOwJG+M8sGoZ4iMXYlhRlJXJC07RXO/e2eOWO6nR874PriPGBv1zg+zOqxUGbPDyFB2sjAJkguo8f7oydeY7nX03+PU7Vuq9N7zV0Ki3Dix7U2cpASdAzclfMbk5wBokCtknpjNSqSehG4takB6S+0/cRC2hfFxOpyyneKPkX2OVY+qp88n7NdmCwzr1dnctee048ZiVQp7W/cZMkYVcDYbADp0x+FetikskeVcnJ3Z63Pn0rZhaaCDdPnrWyJEIM3z8+2st5EqQ0kb2/PwrRviTxQzce75FYOhM4I51hpO6ZsmJQDA0n7O3w6f0+FQ0G0th6x9tz8su83nn9XEWQ1OiNoe2cjLJlDpc6XRvJ0IIPw8J2/VrjqU9qU6b/ANa9Vl8Gm1sKM1/pfo+X5n03wHiQubaGcbCWNWx5EjcchyOR8K8m007Mvk7q4/rBkZcb4ctxbywNsJUZcjmpI2YZBwQcEHGxAoDPuw1+0V9ocj+0oyPgnSJ4CQcZ8wH3/ZX2Yihk3EkkrpM06pSMKAKAKAKAKAKAacW4lHbQyTzNpjiUsx9g8vMnkB50BnkMCXUL6p4PplyySupdZFUqyssJUN44lC6CARnLHm1YsYIrtbHJCjRSGMS38plkWEFUWJI0jKqSM5c6cnAzlscqgxFRwg2dWFoqrUSloiEiMibJPcIAMYE0gAx0AziqxV58ot/4tLhbuY8g47eIdrp29jpGw/5QT8TW3XvgvU0eDjfJsfWvbW7X10tpFyOQeNvvy4P3Cs9dB6ojeDnukSMfbaGTKz2soBG5GiVPuyGP+GsqVN6MjdGtHdcpV1PHJcTvF+jaQadivhEagDBGVA6DFe46ES/iq3FnienL/wAm3BITkOxq4RUR1EJX+fZW5LGI1d8UbtmTKNxvJLtWjd2TRiNnk/pRkqiIMfnbypuJUjg0MiMrYYH4H2Doce/+dclWahVi/B925vx92Swi3Fi4+eXnXXZkQvyw36hB+GMH8D+FQV3ZKa3NeWj9Hc0Wd48b/K9TbvQ3fhreW3z+hk1KP2Jct7vXEn3V5zpKlsV29zzLPAVNuir6rLnwNCrgOwKAyztzaNb3RlTVnUl1GPNo2USqOXhICZGf7w7gYqKd1JM3jnFo0vh16k0Uc0ZykqK6nzVgCPwNSmg4oAoAoAoAoAoCrdpmE88dvzjiAlmUjIYnIiU52IyGcjzRPOufEz2Y24k1CF3fgZZx6aO6uXfQvdIDFENIxpB8TY82b8AtV9Wo1aKenPp8lthqS2XKS17N3PpYTht8ENqY4UqoLMQoO5Cg505IGw8qjnWnNJSZNChCm24q1xdzjOSBjzqO3AlbSzPFIO4II9ho8gnwOWX3VhA4ZKXMkVd5SXO2mUD/ABKMfiMY/dNet/wxil9VB96/J5D/ABLg23Gul2MSkuPz/lXsLZHl40xCWWsN55EkYDaSb5+Na3zJowGzyVhNkyiJZpzzz+Dc8zTnnn1BzI+Bn7h5mtKk1BX8u18Ofk2jG7CNMc+Z5/PlSnSsm5Zt688DMpZ5btBYCpLkVxePByDyIx7CCPyrWS2k0yNtqzRcfRTxQxXsGTtIHgkz54yh266lAH75qk6QpueHjN6xdn7HXgp7FeUN0s0b5VGW4UBV+31iGhWfA1255/7tyFkHPkBh+v6MVrJXRmLsxv6NLr6iS2J8VtIQPECe7clkOOgHiQeej7sU5XiZmrSLhW5qFAFAFAFAeOwAJJAA3JPSgMu7QcXdLSSbIE17JhDsMK2yeeSkCg56kdM1WVZ3m5blz7lhRp/So8efRFOt4woUKMAAAe4DAHz/ANa4m282XCVshcMcqqozu5wiICWY+QH5k7DmTW9ODm9lENWpGnG8hn2ovPohEcpia4PO2TVIyg7jW4wqnG+MGu5YL/uK6XSF39uXaccF0vmaIgRSAeDkVkBOrIHI4x92etcta6+mWq39h20GpPbjo93bvJTn0qBo6ERttcysSxjAjJKjdtYwSMkEYIO/LltzreUIrK+ZFCpN/U45evC/cdcQtRImk5HkRzU9CPnelCvKhUjUg80zatRhWhKnPRldkcqSrbOv4/tA9Qf+lfSMBj6eMpKUdd653HgcXgZ4arsS04iUkvPf5zXdvIIxG7N8/GhKlY5zQ2sAozAE/PwrBkv/AGc9E9xdQJcPMIC4bRG8bEgZGkt4hjUMnlsNPmcefrdKPrnKKulkr+r8ed53wwq2LS1JNvQxP/4uL/22/wDtWV0zPfBebMfwo8Sj3fZ6VDIFkhfu3KLhnHe4OkaDo0kE7Z1YG+/OuV/4niq3VdU32pqy79/ob/8ADbx2tr0LDceiziaAYWCTPRJTtt11otWC6Yp74MgeAe5kn2O9Gl2brVdqIoI2jcgOC0jKNQ0FSdIDBMk4OxA8xx4npDbi4wVlLW5vQwmxJSlqr8+5tVVh3BQCN5bLLG8bjKOpVh5gjBH3UBl3Zq8NrfRd4D4y9pKxIUB0Y6HII31Mu2MbSg++KK2ZG0s1c1epTUKAKAKAKAgu2T5tjFzNyyw4/Zc/WdDyjDnfnjGRmo6s9mDZvCO1JIy3tze67sRj1LdAB5B3wT9yhRn9o/GnqO0bcS6wsE25cMiMi51EkdZdfR9ZBYZrwrqkJdE23EcexA8i7g588LnkKuMLDZp34lDjKm3Va3IoPof7UWcd1e3N/IqTygMjuCeZYyBTg4Pq7cyBgV0nMd8M4jHM95coNEElxI6D9kAEtjoT62B1OKrcYtqolFZlpgfppNvS5YOIWkFjZfTOIIXkfAhttRCgkZCuAcM/MsTkLyAzueqlhowWebOOviZVHlkiucR7N8TgtjxFlgiiAVmtUyNKE7HHIHcHnnz8q2qYeE1oa0sRUpu97rtFrK5WaNJF5MucfmD7jtVNUg4SaZe05qUVJCHELFZFwxwRyYc1Pzz863w2Jq4eaqU3ZmtfD068dma/RW72ykjJ1DK/rLkjpzHNfnevbYDp6jXSjV+mXozy2L6Jq0buKvEb8+VXyaenPPOZV6BinPPPqYCsgt/oy7JfT7nMik2sG8h+y7jBWI555B1MB0GDjUKpulcXsrqY6vXu4ePsduFpXe2z6IArz53jTjE2iCVtQQrG5DEgBSFOCSdhigMwtLNjaWsf0lHt5zbwlAgVijlVZQyt4SATuAMYrx2DowqY+86bTu3faeq32t+SwnU+h24Gt17ErwoAoAoAoDMvSJYBZzpABmVZVG4PexMoLZU6hkd3uMHwkg55Q1MvqRvDPJl+4DxNbm3inXYSorY6qSN1OOoOQfaKmNWrOw/oYCgCgCgKpx+5BuxlsR2sJkcdNUhIB5c1SN+R+2c9K5cS7pROjD5NsyGFjKzStnVM7SH+NiQPgMD4VWVHeRd0Y7NJIkIoeXKtTd25557iZ7LdshbxG3FrPKY5JPGhj0YZteAXcEkZwRirWnXhCmrspauHqTqS2VfMh+LWfB5WknmsbmCTcgKRokfy+qZgmTjc6RvUkcRTloyKWFqxV7CnZ7hSK9pblRpaddaj1cjVLjfpqUAZrjoz26+0+07sRHq8Ps9w89PfAZ54IbiMMyQFg6DoGwQ+PIacEjz9hqyKoqkHHuMceRLMBBCCveyKhVSF5GRicE9dIxk9KBklwrhqQoYoyzRpJIqs2MsAxGrboxBYewiqjFZ1H4F1g7xpK/bzz4isqc9vyrksdqYkF3+fP8qxmjbtHUXZK1fh8l3IHSQmR0KEDwqdKDScqdenPLPi6VdYbHV8Nsxpy+Chr0KdZyk1x7OblYu+y80aghkk2GRup5b89j94q2o/4mj/ANWPivg5anQs/wDpvzI/hvDZZ547eNPrpThA2wzgkksMgAAEn2A1arprDTpuVN58GcM+jq9N2mrLifS/Zbs/FY26wRDYbu5A1SOebMepP4AADYCvPznKcnKWrOxJJWRL1qZK929kC2UhLacNEw2yXKSJJoUA5JcKVx7evKoMUtqhON7XTXobQ+5Fc7iBb6xZY4llaZyzaUDMvcyg7kDJ1lOW/wCNeX/w5VrTqyTbcVHjo7q35O3FQSV2s7miV684AoAoAoAoCsekGzDWvehcvbMJB7E9WX3/AFTOcdSFrWSurGYuzKt2S7SvbJNaCMyyoxkhBOlNDncPJg6cPqPLcMMZwazh4OorLcR4qvCitqW8n+Gdqrjv44riKLTM2kPE7Hu2KkgOHA1A4xqGNyBpFdNTDyhHavkcmHx8K09hJplxrnO4KAKAyztRdf2a7cAhr25aLBBB0oRbE435xws3tz7a4a83tN8Ofc7KFO9lxfPoV+0th8Krki5lJIkGt20nHPG3vxtW9uJDcY8GjH0eEqMDQNjtg9c+3Oc1vUf1O5pSziheWUKGYkBRzOcYqNK7sTW3iNy0imN4QpkjkR1ycKNLZ3OCcEZXYfaqWjPYlcgrwdSDSLLB2zuRgvaxFd8iKZi3XlrjVSfeR8K7VjIXtmV8sFUSy558A472qW4j7m1JBkBEz4KmFSMFMcxM34DJ/VB3q14xheJpRw7nOzVktSEEAUKqgAKMAeQxVW7vNlussiOuVxnb7qjeZNEZXAYghPXfwJnlqYhV/EikFtTUTFaexTckX3jVgrLa2IZlTYnTs3dwhTtt1fQD+9W2LrulTlU3/l8sq1lFJEfxbsdlWMM8mrHqykMjb9SAGXyyPuNeco9Mz2rVYq3FZP4Z0QqTjvv3jH0O8PZr+eR1Km3i0EHOzyNy5YOFTz5Mp617LARWxtx0ehD0hWU9mK8TZa7ytEby6SKNpJGCogLMT0Ao3YGd8d41Kbi3nliHd5dIoVBNwA+klzvgsAmWQeqpO5Ox8rj8dDHbVGnlGNntPJPd5Pc977MztpU3TW0MePdqrOaExxd67yABCFKaWbZGDtjR4hs2R7N64qeCnSqRqQvFxzd2t2qsrt93mTLONpZ37/C/PqaF2c4wLiMZ8MyKveocZViOeP1SQcNyOD5GvY0MRTrw26buivnTlB2kiWqY0CgCgCgOJo1ZSrAFSCCDyII3z7MUBiTXX0ZnIOpEb6O7A6irROwQseZDK679D79uro+rCFR0573kys6Ww86lNTju17hduL6SkrBSsUkTtrGQArgk+9QNQPQgGrnF0v8AJl3Hnuj6tsXBvjbzyL43pBtdWyXDR6gO9EeEx1YamDlBzyFO24yKo1hqrjtbOR6p4ygpbO0r879C1xyBgGU5BAII6g8qgOorna3tdHaRSGNTPMiO2hCCE0jnK3KMZ2xzPQHBxrKajqbKLeiM97Tro+hW3+xiLvn9ZsIPyf76q6svpfay1wsfr7l+vnm51YqNuVQrI6ZMe3crKhKJrYAHTnGR1A9uOWeu3trdbN7PIgltLNIh+5DAyW02hZMkqV1Lq6nTsUbI3AI3ztnNbN2ymvwIK+cH8c+I2e0Yn66QuBghQoRMjfcbk+4nG2cVG5pfavUmVNv7nfs5+R7C+SNudaqxK49ov9NVXSM5LvyxvjfGW3yozgZreMbps55TUWkyTgs1BYgbvgsRzJAwM+ZwAK23WNW0s0I3Eft6cvhWJRN4vgQ16N/n5+ffUMkdEHc77N23eXsK9I9czD9wAL/mcH+GtsP9zlw/JzYx5RiueWXKx8dzPJ0iCQp7/wBJJj/Eg96mqnpqtaEYd7/C/Jyay7h9dHwmvMwV5Inpr6jr0fw+G5m2+tnKrjPqxqse+Rz1h/hivo3Q9Lq8HDtz8/0cWNles+wtlWZyFb7VTapbe3YZjYvM+wIIhKFFPUEyOjbfqGqrpfExo0LS/wBTt3rVrxtbxJqMHKWW4pnE83DM5ODcSm1iPIiJGPfFcHYtpfBHQIa8ztOEldfatt8Lv7V3K6y7zsjp9PZ+yW4jwyOSdotC6DaKrLjkplYKPLbBrNWm6OGjWi3tbW18s1pz/wAxpjbhMx+iw3RYia0cq7nm8SS91ODvuGVNQz9oKelWXRtRUcRKMck3F27JJNf+rdvEjxH1JM0oGvUHGFAFAFAUTtzI8k/0clhB3KuVyMSkyEHO2fBoXrg6967cFThKV5K/YVXSterSglDK98+dDO7/AIbIoljjCLHLoOMeqUJ3CjY5GBjI5fd31sD1lWNSDStbdw8isw3SnVUJUqibvfO/HXUbOzEGNwA3eQo2CcMHddx5bZGD+W9dVSTlFxazulz4HHSpxU1OLy2ZNcU0nzfeWhIHmlEKP3aqheRwoYgE6UVQdskg7nOy8snIrOk8fLCpbNrviWfQ/RscZtSney7bZk7b2gjgWAzzPEi6ApZQNOkLp+rVSVAGADXmJ4yb/R7SGCisrMYcTCYit4kVFlnjXCgAaQ3ePyG/hRqgpT2p3b4vnzOitSUKXflz4Fd7QXOu+uG2wpSJT7EUE/5metqz0RthVaLb4i9rNtvyzUStYncR+s35Vvci2SD4xlMzREK5Khx9h8kDLDo2/rDfbet4Pa+mX9Gk47P1R7Oef0NpL9xnXDIP3fGD7sb/AHgVE4pvKS9iaM5JfVHyz58j2O7lY4RNGftych/ADkn2HFIqK1fl8iTm9I27X8Et2WTT3mpiz96waQ82Axp5cgAeQ25+dSys2rcDminZ31uWWIjff5/lWyb3GGuAjdHOPd921avQ2RAX55/lULOmJLdhowDdTtyXTGD7EHePj4tj+GpoR2aa7f6OKtJSqvsy/JXbZ309/wB7KkkrNIdEjAeNiwBXOk4GBuOQ99V+JaqVHGUU1pmk/XX1JaOHjKN5Xv3nNp26kjbRckPFy7zAVl3+0Bsw6ZABHtHLlqdEU6kdqgrPhuf5XqiV0uq+rVe3b3eRsPY63ZLK3DAhzGHcHoz+Nh8GYivXUobEFBbkkUEpbTcuJM1IYK72i4HNLKs0DoriNkKuDhskFSGByuk6uhzkcsZqv6Q6OhjYxUnazuS0qrp3sU/hhPe2kDJLGbaBwyyoVJkyiMQcBZftHWmVOrOd6810nQq0lNzVtqStbS2b+Muw66DUnlwJyFw11cOMYjSCI+wrrlOfbiQH4is42rbCwh2MjpxvNkBweVJrI20Z1vdiXCrvpWaSRizkfo1CtuT1AG5IFSYPD1pY+6i7R2U3/wCKivwbVdnq9dTVFXAA8q9gcJ7QBQBQGc9quFM15I8pKOwT6NMnhIRR4o876iGLMVYYYNkDwnHZhHG9nqVHSimrSWnB8+pT+IF0J7y6KqOZxGv4kfy91XOwlC7nZeBQQltStCld98n+SPWMN3yxajus0TOCC7Lz8R3ZdSqATyz5YqKCTUox7Gr/AL7iabcHCc7b4u1sl4djbt+bklY8SKuLiNS6SKEkUY1qVLYIBO+CzAjny51XdLYCeLhGdLVXyfOpb9B9JU8BOVHE5J2z53NEvZ8aSfIh72VhkFUicsMZHiGPCPC2NWMkHFeUeExClsuNrdx7pYzDbG0pZajwcPmjvLc3GlAEuJljADFdGiPUzg4ye92VRy3z0HR/G6iF97y58jjniuvlZLJf0US0mL5c85Gd+f67lvwBqCq7zZ24eOzTjzrmSUMlR2N32jxJOvlWdTXJZCN5FrjZDsGBGevLGR1z1raDs0ayipJpscdkrG3mWQ3SiSdWKmMk4jAwAVXI9b1tXtxtis1KqpPLTic+zOp9zzW7nzHH/ZNlaxlplE5y2jvFD7E+BEU5y24GeZOSTWixMpytTVr8PXgZdG0b1He3H08fUbcDj7tANKqSzMVX1VLEnC46AHHwqSUtp3JIU1CNiY+k4291FIwoMb3N1/pyHKsN3zMqJEzy5z5fl84qNsmilbUmH+r4Qqcnu9iORHfuWPXOVQn7vZXU5bL7ufcrIXnm95D8RBJSKNS0jHCKNveSTsqjmT/pVdSpSm/yWMqipLNeBFX3Yu77xO8jUxPIgkaJw3doWAclSA2ApJyAeXlVnQ6uLtf8EFfFuVNpJm/cNvIpYleB1eIjwspyMDb8OWKsyk0HVAFAMuJcJgnx30SPpzpLDdc4zpbmucDODvWsoRkrSV12mU2tBl/3Tsv/AA6YxgqM6SMk4Zc6XGSdiDttyrWVGnKzcVlpksjO1LiSNnw+GL9FFHHkKDoRV2XOkeEchk4HTJqQ1HNAFAFAFAVDt/wfvhHK6CWGFZC6EA6c4PeDJAYqFIxzwxx5GajOMZfUjkxtOrUp2pOz9zLpFtlbXDCzMeRWFsnnjxMoA+8CrynKnFXjG/cvn5PM1FXldTnZdsvwvg7uVlI79s60XSkSgMWVmXK8stIxA06cYOBvvnM9qL612VvHLf4s1pKE/wD48Ffa39u59y331Ln2c9HGpu/ui6FsHuEcYYaf74jm2+MIRyxlgaqsRjZTk+r+lP17S/wvRkKdNKraTXkuxfvyNFtbZI0VI0VEUYVVACqPIAbAVwloUDt5dMr3kgP6GzVE8tchcnHvwg+ArjxOc4pnVQT2XbfkZ1boAAPLb8fn/WqztL2yWXPPPAfQ1gMdRqPwrY0dxZU99ZNcxjxNMMGKnQB66Fg8Z238O5QjnjljcY3G6V1bju4/sjqNpqTXitV5bhvHLGXBi1TyctbMzBFyNXjbIX90bn8RnYaWeSNdpN/Tm+3dyvMlc4qMn3ZHjTY5H5xTaMWbGs8x2/n7q1bubpJDG8DPGyqcNIRGMdC5CA/DNbU/vSNKztTdi2dppAbiCIerCjSe4jEafgX+6tZyvB23v9s56cVtxXC7/CIzh9+sV5GzYAdHTUejF1YDflq0ke8Cs039DXcSTj9Sb00Lil7n37VhSzsbOizy0YQymaAAM2O8QHCy7YyRy7wY2b2YJxuOqjiXDJ6exyVsLtK61LjwriMdxGJIydJyCCMMpBwVYdCDtVommroq2mnZjusmAoAoAoAoAoAoAoDmSMMCrAFTsQRkEe0UBTJ+x0y4WKSJ0GAO+DalXy1KfHgeYBOBk5ya64YypFWKup0TRnJyWRWO1XZiSN4y8jMzRsyMgCJFKmCNGG1M+CWDNy0ZGCdoMViqtSNr5cDqweBo4eV1m+L5yNA7F8Y+lWcUrHMmNEu2MSLs22BzO/lgjG1RJ3VzraadmTlZMGRdvLo93dnP6a8jjXPlGkepRvy1Ru335rgxH3vsXPuWGFSeyu3n2KlCfn41XFy2PYTQ1HUZ5Y+dvnlWdpmLX5557Bwje3r/ACrdMjkuwW1/Cj7DF7M8Zvk+/wD61gxa+o1ZvdzoSWT3DaVx7tv5Vrc3Wo0dhtWpke8Dg13VuvQO0jZzyRDjH8RWtqNryfYc+Ibsl2+3KH91KWubl/JhGPcign3eJm+6oazVow7L8+BpSV3J85fsq/HZQfCdwehrele/0nWkmrMs/o/4DdS2TzxSalDsscMmdLqhUNpfGUOdYHNSQB4dzVm8IqkU3lLiVksZ1NVxWcVu+CZiuiGKsGR1OGVuat5H8wRsQQRkGqucZ05bMue4s6cqdWO1HQc8J4mLa470nTDMVScYJAbZY5NjgdEY/q6SdlqwwVfPYe/QrcdhrR6xLvNGDA8ulWZUntAFAc6xnGRnyz8+R+6gOqAKAKAKAKAKAgu2ll3lqz4Ja3+uUKCSxQHKgD1iyFlx+154rWSujK1Kj6POJdzeS2pP1dwO9iO/rAAOBvjdMNt5MfdHReTRvUz+pGl1MRmJ9t5G7q3Dbs9xdTHp9qQD8HqrxDu5eC58i2wUc4+PPqV2LG3L5NcRaMeQtWTUcI/trJqztZKXFhUz89/n5/OiZjZ4nLzUv2BIQeX20NrDeSTnvWAIZyR85rDubbix9j0HfyuTgRQDf99iT9wj/Gt6SvTfa+fc46zvUS4L3/om+DdmbaW0R5YsTTKZWcFlkBkYvgspydIbG+23lVZjukJU5SUXpkr5rLIr4pyltLfmUHtn2dmtfGpaaLowHjXfADgc99gw+I6109F46libRa2ZcNz7vgsoYiUYtz0W/wCebcTdOyfDDbWdvAd2jiRWPm2PF/mzXp0ULbk7soPbi+ze96kREUI7ieXUxJwC6kIMjRGzFS/PUzA4CZrnxmElWo7cVmuWTYLpCnRxHVTlZNZ8OznuIm/4rE8LorrK8isqxg5LEjABAzgZ6nYVVUMNWnVUYxd76l3i8VQp0XKcla3mOWvUsmhlRu77t4hKyg4dCyrJrRf0hK5I2JzgjcV7SrhU6TaWaPnWFxtT+Qk3dO/9ms2N9HMmuJ1dCSNSkEZBwRt5EYqpPRp3OOJ8QWBNbBm3AVVGWdicBVHmT1OAOZIAJoCBt+zsLRAXEcUkpy0jkHJdiznDesACxA32GAKAcQiW1HhaSeED9Gx1SoAv2HO8vL1XOo5JDE+EgTdncrLGkiHKOoZTgjIIyNjuNuh3oBagCgCgCgCgMW48rWc6yru9lNyA5x4DBeZO8L6NzzFQNbM7ksbuNkanx7ifd2U1xGc6YHkQjr4CVI5+ypyIy3jvZqL6hW4gsWlSka3ADagSucMCrHcDc6uftrnqUIyT3ZnRRxU6bvZOytnz2EFxPhUlvcNC7pJpRH1IpUeIttuTnln4+VV+IoxpWsy1wuJlWvJpKx1FGR0+fn55VznU+IoM1kzkA91AwLfOedBqeD55fPz5VgwJsTisjXnnnsEmFYMnMY3Hz8/PXFYaRnO2ZYeE5FjfOMBnfulJ5ZKIi/5pDU9NbMY+fPgitxErSk/A0SRAuFA2UYHuGAK8RjJOUsyKCyK3xKIyzQRDH1k8eoYzlEYSODjzRCvxq36BoqeIi3uz58TpxD2MM+3I0qvdFIZd2hD2VxIGz3UrtLG+Dpy5ZmQnlqBycdVI8jVrgZQlHYepQdKUpwn1iWTt5lfv+0SKDuq5O/mdvIbsfhViqdODvJoqF1tTKKfP47yEaZppNbZCKcop5sfNvIDoPbnpUsIubTaslu49r4dhtK1OLindvV7l2Lj2snuDX81uS9uwV29ZW3jkwR6423wMah4gPZtXPisLCsv+7iSYLH1MO7ax4fBoPZiUXSi8fxznUmkjH0caiWjUZIDcgz82wvTSB52UXF2ep66E4zipRd0yfwfLp7fL5/1rBsdIvLb5x7/n30BG2pMF33ewhudbqP1ZhgsF3wA65fAHrK7faNAT1AFAFAFAFAUL0g8OPeq4BKToY2OTs6ZePbkAVMg2xuBzzUVWN1c3puzGPArxpuB3duB9daxTRAcsqEJiI35aML03U+QranLajcxNWZEcRvIhJJi7t4jcQ9xIJArHu8scp4wVbxnmCORxtvtoaR4JDTiKQ3N5i1uoCvcR88SHMZKnJVxg4Knfnk461xY2CspO/gWGBqyi5RVvEUbs1cDOJLZuX2ZF/EFvyqvvT339P0WCnW7H5r5EJuBXg/uY3/8ALlB8+kipW+xF6S818XMPESjrHyfzYjbkPH+limjA6shx8WXK/jTqpbszdYqnvy70cQ3CuCVYMPNSCPwrSUXF2aJYyUvtdxTNam2ZycfjQWYjK2Mk7ADc+WB/L8KLPQN2VzqywdJBBBG2PdWs8tTOTWROvEP+ykRhkT3JJB3BXvWfceWEFdMm4xuty/BVpbc897Io8WmtTmByFHOJyWjIyOhOU/hxVZUw9LEZVV4rJ/vxOyWEi84ZP0LZ2B4mt7eRSKCO5imZ1yMq7MqKD+spUuQfdy5V3dD4KWHnPaz0szhx9T6I07Z5357TTrq5SNGeRlREBLMxACgcySdgKvisMq7Z8Se+K6kVbaMl40Zcu7aWUPJn1RpY4TGQTknkBb4LB2ltT8vk890j0ntR6uj5/BUIbFV9VFX3KBj8OVXEYQjnFJFROtOS+pt97Y8jgwd+fz+NbOZA2LNraJ2jyrwscrgbhdyP4l3HvHXNcU6rkm46p8+aOuFFRnHa0kte/wCH5lv9H8mJp1H6OSOGYY/WOtCfiqr91VGOS6xSW9HoOipPqnB7mXoKM/D+VcRaHQYbc6AjO0W0ccgzmG4hYcvtOI2wemUkYH3mguT9AFAFAFAFAQ3a6xaW1kCKGlQd5ECceNPEBnpnGk+wkVhq6BS/R9G30uVQ4nhmh+u0oBHGw0lFJ55Ku3hJJxzFaU8srG0ncjeMej0WZ7wXHd2Q2JEal4ssoXWzZ1IM7tsQBnO2/JiMJFpzSu+F36HVTxtSEVFWy7DiLsRHck91ewTaMZ1QA4z7QwxyPLyqtuqa+1rxJv5c5apPwOZPRpOuSjWpI5YMsX4rnFZVdXzlL0fuFiI//WvYSHZLiUe4D/8ADu2b8JcCs9bF714x+LmyxFPfFrufyJtLxSDdhd4zye3SYffCMn762i1L/b4St7mzrUt0mu9X9iLveMKx/tNvas3m2u3k+BYZz8R0qWLdrJP/APSNnGm9JRb77HANs3qyXUG3J0FxH5+shLj3k1j/AC5cPb9G160eNu3P2z/B1HZysCYu6uQOZtpAzD96NsOp9mDSVDlm0cXHSS8s/wBkZMTITAoYTSYRUYFXBfwglSAQBnPLGAT50pUpdYk1vJa2Ip9VJprT3L1xextFeQLYq8dqkRuJUlMLDUNiipjvDgZOSPIZNW0qcJfcrlBGco6Noiu0FhDDNFFCZFSJGcqZZHUFjoXZmI5F/vqu6RcYwUYrX8Hf0epTqNt6Fd4s2c9cfhVfSjnoXiyLT6FJzG11ILeaQS9yqSJH4G0vIH+sbC4XUpIznY4BOxvqEWo5nn8fUjOr9LvZF+48Lm6ikh+iosbqCrSXAVlkUhkysauNKsoJ3OcYIIJqdNp3OGUVKLTK+3Zy/kCq62sZx4pBKzDlzWPQDn2Fh767o4+SWmZTvoeLl92Xd6EX2g7NfQjEyu0sMhCMzkFllPLkMaHOQB9k4A2O02DxsnLYm9ebEXSPRtNQ6ykrW1XZx8N5HcWtsBJQBmORM/uswjbOegBz/DXbWnZJ8H+n7lXQineL3r1Wa9rDqFNN1jpLEDjzMbYz8VYD4CtG7Tfavb+yS16Omj9/69R36HJi8cszaVSKK3gBLDBKh3JJPscfJqjnWVS1tFkerjg3hm7/AOr6u6+aT7eKLx/3gib9D3lxgD9BGXXoP0m0WfEDjVyyeQJGhuepdXj6dFoqgkZ76VVIBUEnTGr5xyxnnty3ACx4fcSsFnaEQKyPpjDanZWLYbVsFBCttudxsBuBOUAUAUAUAUAUB4BQFD7f9sLcJPZKSZmHdyErIEjV1UtmRUbDFH2KhsEjOKhrVYwTV8+HNiWFGco7STaDsf2hidRGWiHM5N2szE6uXiCv7d16VRVoSvtfi36Ns1k8iFuuBXIklZ4Z5dcsra4bg7qzsVGnvEK4UgaQDyqKcqr/AOXNLTJrs42ZwVaOIcm4yy7xOBxGRqnv4D/vWn0jbzlDJ8c1HP8Al8IvuUfxZmIvExf1fJK2V7OwzBfxygdHSKTp1MRRvZW+1JffT8rr3udEak7bh7Jxa5AYS28EygHdHKk+eEkUg/462VaktU14X9vg26233Ii70cJcZuLVrYkHLGNo8f8AFh8Of4q6adTbf0zUuz9PM3hWV/pdvQQb0e2s6CS1uZF3Okn6zS2cEEnTKpB5gsD8a36zYefpl8r0Onr5tfVZ96/OT9SNveyvF4njkSYXPcg6D4S41bHaUZO37ZIBNSwxiSe59v6+DVqnP7k0uzP3IuXjEyyr9Jt4mmGANavA50+IY1ZSUrnI6Z5YzU6xls5Ry4rP+jZYSE/+XNPseTEeI8QWW5kcI6fUxKdYwQQ8uQCNmHiG4J51yY6pGoouLyz/AAdnR1KcHJTjZ5DC2sxcXUEB9WWVVb2p6z48vCDWMFC9Rdh142bhQdu403iIKTzz27rbraKveBULi4cqGCugIXZdKgqNZJwCMYN2ecLDwXi5mDJJGYbiMKZYWIJGoHDKQPGhwcMPIg4IIoCTzv8ADzHl7vn3UMET2mshNaTx8iY30n9RgMq3wIB/1osncxKKasygcQ8VlI5Hrw6viVBA+8irupPah4HlaMHGqlwZD9qOKMlzHHHjvO6cFj/dlyp5dWwhIG3TNcWMxnU6K7t5dpd9B9Cyx8rOVouSz7ruy7S9+ivs1AtlFMVLs5ZgGJKqVdlVlQnSH0qBqAB2FVtNWirl1jZKWIm1pey7lkvYv0aBQAoAAAAAGAAOQA6CpDlOqAKAKAKAKAKAKAKAKAr3Huxlrdv3kgdZSMa43ZSfePVbbbxA7E1HOlCf3K5LTrVKf2NoqvE/RYWOI7hGTI8NxCHIXwg+JSoJ9Y4075AyOdc7wUL3i2u5nSsfU0kk12oh5uxfELbBiWTABP8AZrhlxg4x3bFQSQc4GRseoGYZYOpxT71/ZlV8O9YW7uUdnjXE7c6HaUHOnE9vrBIUsQHhwG8Kk5DHYE1BLCyWcoeT/v2GzQk/pnbvXPuer2hSfHfWVncftIy6vgHU4/xVHs7GSlJd4eEk8otMdx39idyl/aH9lpGUe8RtImPeK1lSclZ7MvJfDIHh3vi+e4d2trazkIOImWMkFom7pXbByFJCqwBI3GMkbVA6UaclLq7Nd9ueBAqMNq5bJou7WR4YlMrkMwzo7wjA3bHPSMAnyG/WsKpfKTyJ7ENH22ttTJN3sEiHSyuhOGxnGqPUp2IOx61vKhO11mnw/ZPTw1apDbhBtdmfpqLNxiyuh3Ikt52YHETEHUQCcaSDjlzxtULjVpfXZpcSKcJRezJWfBqxnfEOyd+rSd1aqYMlkQTqzIDvpGrAYDfHLAx5VNKpQlZ7WfdkdlDGSgtmav4/JC9m73RxG1Zxp0zaSCCpUsrR7g7ggsKsMHFxnnwOjHNVMPtQ0v8Ao03jkTCS4UDU00KTRqNi8lu41DPmV7sb+7kKtEUCsIcZvtNzFdiRihjjeEgnQ8Lf/sIQAQXAZZx1OggcmyMl7AOeZ5eZ8vn52oBG+ljSJnlcCJVJcscKFxvn2YoCo8F7Fd4ji5Z2tMaYIWGltONmmI3LD7K7YwCcnGmaVeclY5o4SlGbmlmZQkQH0fTvlidWw1fVsNR9pqom25Su+bn0DDxjGlh9mKW+yVs3CTbsb12CH/42y/8ATQ//ABrVgtDxU77TvxJ6smoUAUAUAUAUAUAUAUAUAUAUAUAUBHcW4FbXI+vgil2wCygsOfqtzUjJwQQRmgIq47D2hOU72LxZIjkKqdsY0nKhds7Ab58zUToU3rElVeotJELfejx2XAuEl2XaeFTk5GTlNIAxnAx5b86heEj/AKW0TfzJPKSTK7xPstd2MTTDSkceSfo1xIu3IfVsoUltgFGdzj21DUwc2vuT/wDJG8K1Gb2XC3c/6KrcvIFZpWLTOdUjNgnJ2AJG2wAXl0qGdlktEe06KwzpUlF8/wBcRXsj2m+hXBYxs6TJpYKwBBTdSNWAeZGMjnXNVpddTs3a3P4Rw/4iwrc6dSOrun4Zr3ZceJdv7GSPEkNyxB1BdOk5xj1hIB155rlp4WonlNc+B5x4SvbOD9PkzKRGuLsCMMslzMAgBZ2UkqAcsSzaQAxOeh5CrjD5tKO7s+DslCOHw0oztd+/YbdIZJIsph7ywl8SrtrYDxKBnwiaJsrk4BZfKrIohrdcCa5tWitzE9nc+ONnYq9qzMS2gYywGThDgqcqcrsGpksPAr/+yJJMyL3SssrHZQ0RZHPPYZUn3VkHNhbNdMs86aYkYNBEw3JHqyygjZ8+JV+yNJOGyFwYIz0ldoO5hNvExE86kZGPq48gOx6qWGVX25P2TUdSezE7uj8G8TWUdyzfd+zGrqULLGOQRW5chyUfhmq6/wBLPcqnetBLRKT9kvdmoei/tfEUWwlcCaPIi1H11zsg8mUEDTzwMjYVYUpNxs1meK6Uw8addypyUoyd000+9GkVKVoUAUAUAUAUAUAUAUAUAUAUAUAUAUAUAUBQPSRfFpYrYHwqvfOPM50xZ23GQ5581XblUNaVlZFr0TS2qrnw9zMONtvVZUe5nu8Elslk9EnBori4naaJJFjhVcOMjMpYHY7bqhH+tdeCWTZ5r/FU71KcOCb8/wCjRJfR/wANbVm0iGrOdOpeYA20kafVGMYwckYJJPY4xe48uqs0rKT8yT4T2ftbbV3EEcepix0r1Pt6DGwHIDlWUraGrk5O7EuL8LbWLmAD6QigEE4WZASdDeR3Olvsk9QSDkwQ9nBDO8ht7ie2lLZuIE0BtR3JeORWMbHIOtcatjk86GRaztFeZbeIYtLTBkOokyTZ1KhY7tp9dyTuxUHO9AWqhgwztPxDvbq6lOR9a8e/RYj3QA35ZVm97HrXBiHeeR7LoWjGGHUnvzfPcNOx/Z6G/mljdsSqIXjBJw8ayHv0YDmGUqPMEgjG+dsKoyTvbJkP+IatajUjsNqMotd+eaN6W3QHIVQRyOBtsB+QA9wFdp5MUoAoAoAoAoAoAoAoAoAoAoAoAoAoAoAoAoDNPSZF3dykz7RSxLFqxsro7sAW5AsJNv3DUFZPVFx0RWjGbg9+hX+HdiZr23luI20EPpiRhhZVUYZtQyR4iQNseA9GBWD+NtwvfMtJ9PvD4jYitqCyffvafZoP/RrZXtneFZbaZYp4wHOkEKynKEsDjA1MpAyfFnkM1Jhqc6d1JHH05jcNjNipSk7rJprlGuV1HnwoAoBpd8MhlIMkUbkEEFlBO2cb+zUfvNAK2dqkSLHGoRFGFUDAAoBagM5tPR93l9cPcAG07xnRCcmVpCJDq8kVmYY6nHLTvEqS29s759ITeFjh1otXxzulzrkSPZz0cQWlwJ0mnYpq0IWAUBtsMQMuAPM8wDzFIUYQk5R3mMT0jiMTTjTqyuo6ZK/mXWpThCgCgCgCgCgCgCgCgCgCgCgCgCgCgCgCgCgGXF/0Z96/mKAivR3/APy7H/00X/IKAsVAFAFAFAFAFAFAFAFAFAFAFAF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0" name="AutoShape 4" descr="data:image/jpeg;base64,/9j/4AAQSkZJRgABAQAAAQABAAD/2wCEAAkGBxMTEhUUExQUFhMUGBgaGBgYGBocHBgcHhobGx0fGhwaHSggGBwlHxwgITEiJSorLi8uHSAzODMsNygtLisBCgoKDg0OGxAQGywmICQsLDQ0LCwsLC80LzQ3NCwsLCwvLywsLCwsLC8sLC8sLCwsLCwsLDQsLDQvLCwsNCwsLP/AABEIANkA6AMBEQACEQEDEQH/xAAcAAABBQEBAQAAAAAAAAAAAAAAAwQFBgcCAQj/xABKEAACAQMCAwQGBgcFBQgDAAABAgMABBESIQUxQQYTIlEHMmFxgfAUI0KRobEzUmJygsHRJEOSovFTY4Oy4RUWVHN0k7PSJTQ1/8QAGwEBAAIDAQEAAAAAAAAAAAAAAAMFAQIEBgf/xAA7EQACAQIDBAkEAgAEBgMAAAAAAQIDEQQhMRJBUfAFE2FxgZGhsdEiMsHhFPEGI0JSFTNDYnKSJFOy/9oADAMBAAIRAxEAPwDcaAKAKAKAKAKAKAKAKAKAKAKAKAKAKAKAKAKATmnVd2ZVHtIH50BDTdsuHrn+127EHBCSK7D+FCT08qzGLl9quaynGH3O3eRs/pFswG0CeUr0SJhq3+y0mlfbuRsKnjhK8tIPnvOaePw0Pumvf2Iq89K0Sg6bdl8OfrpIk3356Gfb2/hUz6OqrOTS72Q/8TovKClLuXzYg7r0tTsPq0t16bd7Nv5gqEH4GpI4CL/1+SbNJdIy3U2v/JpEVe+kTiDY0ySqB1SGFA3Ln32oj4Y5n2VPHo+GWUn5JeuZA+kaz/2LzftkRdx2gvZpFV7m4TJZwRK3rDkNKYUDfljGBjAqT+BTuo7Nr33354kL6QrRi57V7NZWSXfxN47PcTFzbQzgY7xASP1W5MvwbI+FUbTTsz0CaauiRrBkKAKAKAKAKAKAKAKAKAKAKAKAKAKAKAKAKAhu1vaCOxtnnfcjwxrv9ZIfVXYEjJ5nBwAT0rMU5OyNZSUU29xk9z6Q7x8ETyrtgrFBGq9d8zBm68w3TariHR9PX6n4W97FJPpDEvRQj439iKvu0t1Jv3lxleRa6dPLmIjg10wwFNaU/N/FyD+XXf3Vf/WPzYiHkYncQj2lS59u7EV0wwjX2xivC/wROcpaym/G3ye/SH2+tf3KqqPwGfxqfqZNZyfgkvwR7Ef9i8bv9egjJpPPU3vdjnryzgU/jQ33fi/kkjtLSy8F/ZyjqOSqD7APzreNCnHSPobNSerZ6bpiOe3z921b27DXqopiLzHzrJIoI977GG/2ZDfDk3+Umueuvp2+Gfz6XMbF24/7svj1Nr9E3EC0c0BbIjcSJ7EkG492tXOf2vZXnOkaWxXbWjz+S16Lq7eHSescvgvtcJYhQBQBQBQBQBQBQBQBQBQBQBQBQBQBQBQBQEd2h4Sl1bywPykUgHqrfZZfJlOCPdWYycXdaow0mrM+cL6GWGRoZdpYmKvgkjI6jzB5j2Hzr2OFxCrUlM89Ww6pzcRuZDv/AF9lT67yPZQZOa3SGVjsZrFjGQmy86yu82TOS2KJXMpXONYo0bbLEWesPUkSF7aQf1HnWjV1mR1Isu/ox4r3N1b5OQxa2c/vYKHABySyoOnrnkM5osdT2qCe+Ds+fJkuBlsYmUd01fn1N2qkL0KAKAKAKAKAKAKAKAKAKAKAKAKAKAKAKAKAKAyP009nNLJfR4AbEc/M5JwsTAch+qeXNateisT1dTq3pL3/AHp5HHjKW1Da3ozBV2616e5TtnsitrVUIzzIIyAM8zj7gK5qs57ajB58LXsuOq8vgRcdluSy5yF1jlG/1Z5/rL/Wtv8AO7H5r5InKk8s15P4EpXcc4zz+yVP9DTraiX2N9zX5aN4qD0l53/Y0mmA5hx/Cf5Vn+Rb7k14P8HRGm7ZNPxEDcry1AezOPzrVYqk8trPy9yRUpcA1VLdCx3C24rGW41msiV4fIQ5AYqWXUpx6rqRg77Z3U/DyrkrU9qUoPSa9Vl7W8jlnJw2ai1i/TlPzPpPgXEhc28U68pEVseRxuPgcj4V5Npp2Z6VNNXQ/rBkKAg7LtRDJdvagOHUNpdguiTQVDiMhskqWwQQORxkAmsJp5GbE5WTAUAUAUAUAUAUAUAUAUAUAUAUAUAUA24lZJPFJDIMpKrIw9hGDWU2ndA+bOJWD2skkMwzJE2g4/vDgaSvsYEH478jXqsPjVOhtvXS3aeexFCUKuytOPZ+haxtiu7EF23Y9M+Q9gGw+NdVKGym3q9eewr61VS00WnPuODUqIRnOM5rY6IOwxlT4Vix0xkR8iVh56nVFiEe2V8vyPL+lc9G8W6XDTuenlp5Ess7SFlFdBGx6r4CsOaMG+G4P4HPwrmxNox2/wDa7/Poc+zduPFW+PU2z0Q8U1Qy2xx9S+tBt6kuWPXJPea+nVa850jS6uu+3MtOjqm3QSeqy+PQ0CuE7woDLO0KmyumkVXCW8i3KhcLmJwVlQYDBhq1nGAfEo22aopPZl3mySaNRjcMAwIIIBBHIg8sVKanVAFAFAFAFAFAFAFAFAFAFAFAFAFAFAYR294jDd3zSxJtEDEJMn6wqd2wdsAkqDjfc5IIxf8ARWHcY9ZLfp887ij6TxCcurju1+CIPu6VdpFKJM48q20N0hu9bZMlQ2l51q7E0dCPlrRnVEbzjHi8ufPkcZ/rXPX+lqqt2vc9fLJk0M7xFanIxzC22Oh501VmQyTTuXD0W8X7i8g1HwyZt332JJ+rJGcZLhQP3z5mqPH03LDqT1g7fj1yfideCko15RWklfn18jfqoy3CgKp2+tMrFNgEIxjkz/s5cKTy3w4jPuzWsldG0W08hb0f8RMtroc5kt3aFt2JIXdCSxLEmMoTnrnpWYu6MSVmWWsmAoAoAoAoAoAoAoCC7R9ofo5VI41lmILlWkEapGNtbthtIJ2GxyQegJAZbyHi7X3TJrW1tip+0LwsPbuIMY+NYuA4Z2vvJozItjEFyQhN0wEgH2l/s+dJOwJG+M8sGoZ4iMXYlhRlJXJC07RXO/e2eOWO6nR874PriPGBv1zg+zOqxUGbPDyFB2sjAJkguo8f7oydeY7nX03+PU7Vuq9N7zV0Ki3Dix7U2cpASdAzclfMbk5wBokCtknpjNSqSehG4takB6S+0/cRC2hfFxOpyyneKPkX2OVY+qp88n7NdmCwzr1dnctee048ZiVQp7W/cZMkYVcDYbADp0x+FetikskeVcnJ3Z63Pn0rZhaaCDdPnrWyJEIM3z8+2st5EqQ0kb2/PwrRviTxQzce75FYOhM4I51hpO6ZsmJQDA0n7O3w6f0+FQ0G0th6x9tz8su83nn9XEWQ1OiNoe2cjLJlDpc6XRvJ0IIPw8J2/VrjqU9qU6b/ANa9Vl8Gm1sKM1/pfo+X5n03wHiQubaGcbCWNWx5EjcchyOR8K8m007Mvk7q4/rBkZcb4ctxbywNsJUZcjmpI2YZBwQcEHGxAoDPuw1+0V9ocj+0oyPgnSJ4CQcZ8wH3/ZX2Yihk3EkkrpM06pSMKAKAKAKAKAKAacW4lHbQyTzNpjiUsx9g8vMnkB50BnkMCXUL6p4PplyySupdZFUqyssJUN44lC6CARnLHm1YsYIrtbHJCjRSGMS38plkWEFUWJI0jKqSM5c6cnAzlscqgxFRwg2dWFoqrUSloiEiMibJPcIAMYE0gAx0AziqxV58ot/4tLhbuY8g47eIdrp29jpGw/5QT8TW3XvgvU0eDjfJsfWvbW7X10tpFyOQeNvvy4P3Cs9dB6ojeDnukSMfbaGTKz2soBG5GiVPuyGP+GsqVN6MjdGtHdcpV1PHJcTvF+jaQadivhEagDBGVA6DFe46ES/iq3FnienL/wAm3BITkOxq4RUR1EJX+fZW5LGI1d8UbtmTKNxvJLtWjd2TRiNnk/pRkqiIMfnbypuJUjg0MiMrYYH4H2Doce/+dclWahVi/B925vx92Swi3Fi4+eXnXXZkQvyw36hB+GMH8D+FQV3ZKa3NeWj9Hc0Wd48b/K9TbvQ3fhreW3z+hk1KP2Jct7vXEn3V5zpKlsV29zzLPAVNuir6rLnwNCrgOwKAyztzaNb3RlTVnUl1GPNo2USqOXhICZGf7w7gYqKd1JM3jnFo0vh16k0Uc0ZykqK6nzVgCPwNSmg4oAoAoAoAoAoCrdpmE88dvzjiAlmUjIYnIiU52IyGcjzRPOufEz2Y24k1CF3fgZZx6aO6uXfQvdIDFENIxpB8TY82b8AtV9Wo1aKenPp8lthqS2XKS17N3PpYTht8ENqY4UqoLMQoO5Cg505IGw8qjnWnNJSZNChCm24q1xdzjOSBjzqO3AlbSzPFIO4II9ho8gnwOWX3VhA4ZKXMkVd5SXO2mUD/ABKMfiMY/dNet/wxil9VB96/J5D/ABLg23Gul2MSkuPz/lXsLZHl40xCWWsN55EkYDaSb5+Na3zJowGzyVhNkyiJZpzzz+Dc8zTnnn1BzI+Bn7h5mtKk1BX8u18Ofk2jG7CNMc+Z5/PlSnSsm5Zt688DMpZ5btBYCpLkVxePByDyIx7CCPyrWS2k0yNtqzRcfRTxQxXsGTtIHgkz54yh266lAH75qk6QpueHjN6xdn7HXgp7FeUN0s0b5VGW4UBV+31iGhWfA1255/7tyFkHPkBh+v6MVrJXRmLsxv6NLr6iS2J8VtIQPECe7clkOOgHiQeej7sU5XiZmrSLhW5qFAFAFAFAeOwAJJAA3JPSgMu7QcXdLSSbIE17JhDsMK2yeeSkCg56kdM1WVZ3m5blz7lhRp/So8efRFOt4woUKMAAAe4DAHz/ANa4m282XCVshcMcqqozu5wiICWY+QH5k7DmTW9ODm9lENWpGnG8hn2ovPohEcpia4PO2TVIyg7jW4wqnG+MGu5YL/uK6XSF39uXaccF0vmaIgRSAeDkVkBOrIHI4x92etcta6+mWq39h20GpPbjo93bvJTn0qBo6ERttcysSxjAjJKjdtYwSMkEYIO/LltzreUIrK+ZFCpN/U45evC/cdcQtRImk5HkRzU9CPnelCvKhUjUg80zatRhWhKnPRldkcqSrbOv4/tA9Qf+lfSMBj6eMpKUdd653HgcXgZ4arsS04iUkvPf5zXdvIIxG7N8/GhKlY5zQ2sAozAE/PwrBkv/AGc9E9xdQJcPMIC4bRG8bEgZGkt4hjUMnlsNPmcefrdKPrnKKulkr+r8ed53wwq2LS1JNvQxP/4uL/22/wDtWV0zPfBebMfwo8Sj3fZ6VDIFkhfu3KLhnHe4OkaDo0kE7Z1YG+/OuV/4niq3VdU32pqy79/ob/8ADbx2tr0LDceiziaAYWCTPRJTtt11otWC6Yp74MgeAe5kn2O9Gl2brVdqIoI2jcgOC0jKNQ0FSdIDBMk4OxA8xx4npDbi4wVlLW5vQwmxJSlqr8+5tVVh3BQCN5bLLG8bjKOpVh5gjBH3UBl3Zq8NrfRd4D4y9pKxIUB0Y6HII31Mu2MbSg++KK2ZG0s1c1epTUKAKAKAKAgu2T5tjFzNyyw4/Zc/WdDyjDnfnjGRmo6s9mDZvCO1JIy3tze67sRj1LdAB5B3wT9yhRn9o/GnqO0bcS6wsE25cMiMi51EkdZdfR9ZBYZrwrqkJdE23EcexA8i7g588LnkKuMLDZp34lDjKm3Va3IoPof7UWcd1e3N/IqTygMjuCeZYyBTg4Pq7cyBgV0nMd8M4jHM95coNEElxI6D9kAEtjoT62B1OKrcYtqolFZlpgfppNvS5YOIWkFjZfTOIIXkfAhttRCgkZCuAcM/MsTkLyAzueqlhowWebOOviZVHlkiucR7N8TgtjxFlgiiAVmtUyNKE7HHIHcHnnz8q2qYeE1oa0sRUpu97rtFrK5WaNJF5MucfmD7jtVNUg4SaZe05qUVJCHELFZFwxwRyYc1Pzz863w2Jq4eaqU3ZmtfD068dma/RW72ykjJ1DK/rLkjpzHNfnevbYDp6jXSjV+mXozy2L6Jq0buKvEb8+VXyaenPPOZV6BinPPPqYCsgt/oy7JfT7nMik2sG8h+y7jBWI555B1MB0GDjUKpulcXsrqY6vXu4ePsduFpXe2z6IArz53jTjE2iCVtQQrG5DEgBSFOCSdhigMwtLNjaWsf0lHt5zbwlAgVijlVZQyt4SATuAMYrx2DowqY+86bTu3faeq32t+SwnU+h24Gt17ErwoAoAoAoDMvSJYBZzpABmVZVG4PexMoLZU6hkd3uMHwkg55Q1MvqRvDPJl+4DxNbm3inXYSorY6qSN1OOoOQfaKmNWrOw/oYCgCgCgKpx+5BuxlsR2sJkcdNUhIB5c1SN+R+2c9K5cS7pROjD5NsyGFjKzStnVM7SH+NiQPgMD4VWVHeRd0Y7NJIkIoeXKtTd25557iZ7LdshbxG3FrPKY5JPGhj0YZteAXcEkZwRirWnXhCmrspauHqTqS2VfMh+LWfB5WknmsbmCTcgKRokfy+qZgmTjc6RvUkcRTloyKWFqxV7CnZ7hSK9pblRpaddaj1cjVLjfpqUAZrjoz26+0+07sRHq8Ps9w89PfAZ54IbiMMyQFg6DoGwQ+PIacEjz9hqyKoqkHHuMceRLMBBCCveyKhVSF5GRicE9dIxk9KBklwrhqQoYoyzRpJIqs2MsAxGrboxBYewiqjFZ1H4F1g7xpK/bzz4isqc9vyrksdqYkF3+fP8qxmjbtHUXZK1fh8l3IHSQmR0KEDwqdKDScqdenPLPi6VdYbHV8Nsxpy+Chr0KdZyk1x7OblYu+y80aghkk2GRup5b89j94q2o/4mj/ANWPivg5anQs/wDpvzI/hvDZZ547eNPrpThA2wzgkksMgAAEn2A1arprDTpuVN58GcM+jq9N2mrLifS/Zbs/FY26wRDYbu5A1SOebMepP4AADYCvPznKcnKWrOxJJWRL1qZK929kC2UhLacNEw2yXKSJJoUA5JcKVx7evKoMUtqhON7XTXobQ+5Fc7iBb6xZY4llaZyzaUDMvcyg7kDJ1lOW/wCNeX/w5VrTqyTbcVHjo7q35O3FQSV2s7miV684AoAoAoAoCsekGzDWvehcvbMJB7E9WX3/AFTOcdSFrWSurGYuzKt2S7SvbJNaCMyyoxkhBOlNDncPJg6cPqPLcMMZwazh4OorLcR4qvCitqW8n+Gdqrjv44riKLTM2kPE7Hu2KkgOHA1A4xqGNyBpFdNTDyhHavkcmHx8K09hJplxrnO4KAKAyztRdf2a7cAhr25aLBBB0oRbE435xws3tz7a4a83tN8Ofc7KFO9lxfPoV+0th8Krki5lJIkGt20nHPG3vxtW9uJDcY8GjH0eEqMDQNjtg9c+3Oc1vUf1O5pSziheWUKGYkBRzOcYqNK7sTW3iNy0imN4QpkjkR1ycKNLZ3OCcEZXYfaqWjPYlcgrwdSDSLLB2zuRgvaxFd8iKZi3XlrjVSfeR8K7VjIXtmV8sFUSy558A472qW4j7m1JBkBEz4KmFSMFMcxM34DJ/VB3q14xheJpRw7nOzVktSEEAUKqgAKMAeQxVW7vNlussiOuVxnb7qjeZNEZXAYghPXfwJnlqYhV/EikFtTUTFaexTckX3jVgrLa2IZlTYnTs3dwhTtt1fQD+9W2LrulTlU3/l8sq1lFJEfxbsdlWMM8mrHqykMjb9SAGXyyPuNeco9Mz2rVYq3FZP4Z0QqTjvv3jH0O8PZr+eR1Km3i0EHOzyNy5YOFTz5Mp617LARWxtx0ehD0hWU9mK8TZa7ytEby6SKNpJGCogLMT0Ao3YGd8d41Kbi3nliHd5dIoVBNwA+klzvgsAmWQeqpO5Ox8rj8dDHbVGnlGNntPJPd5Pc977MztpU3TW0MePdqrOaExxd67yABCFKaWbZGDtjR4hs2R7N64qeCnSqRqQvFxzd2t2qsrt93mTLONpZ37/C/PqaF2c4wLiMZ8MyKveocZViOeP1SQcNyOD5GvY0MRTrw26buivnTlB2kiWqY0CgCgCgOJo1ZSrAFSCCDyII3z7MUBiTXX0ZnIOpEb6O7A6irROwQseZDK679D79uro+rCFR0573kys6Ww86lNTju17hduL6SkrBSsUkTtrGQArgk+9QNQPQgGrnF0v8AJl3Hnuj6tsXBvjbzyL43pBtdWyXDR6gO9EeEx1YamDlBzyFO24yKo1hqrjtbOR6p4ygpbO0r879C1xyBgGU5BAII6g8qgOorna3tdHaRSGNTPMiO2hCCE0jnK3KMZ2xzPQHBxrKajqbKLeiM97Tro+hW3+xiLvn9ZsIPyf76q6svpfay1wsfr7l+vnm51YqNuVQrI6ZMe3crKhKJrYAHTnGR1A9uOWeu3trdbN7PIgltLNIh+5DAyW02hZMkqV1Lq6nTsUbI3AI3ztnNbN2ymvwIK+cH8c+I2e0Yn66QuBghQoRMjfcbk+4nG2cVG5pfavUmVNv7nfs5+R7C+SNudaqxK49ov9NVXSM5LvyxvjfGW3yozgZreMbps55TUWkyTgs1BYgbvgsRzJAwM+ZwAK23WNW0s0I3Eft6cvhWJRN4vgQ16N/n5+ffUMkdEHc77N23eXsK9I9czD9wAL/mcH+GtsP9zlw/JzYx5RiueWXKx8dzPJ0iCQp7/wBJJj/Eg96mqnpqtaEYd7/C/Jyay7h9dHwmvMwV5Inpr6jr0fw+G5m2+tnKrjPqxqse+Rz1h/hivo3Q9Lq8HDtz8/0cWNles+wtlWZyFb7VTapbe3YZjYvM+wIIhKFFPUEyOjbfqGqrpfExo0LS/wBTt3rVrxtbxJqMHKWW4pnE83DM5ODcSm1iPIiJGPfFcHYtpfBHQIa8ztOEldfatt8Lv7V3K6y7zsjp9PZ+yW4jwyOSdotC6DaKrLjkplYKPLbBrNWm6OGjWi3tbW18s1pz/wAxpjbhMx+iw3RYia0cq7nm8SS91ODvuGVNQz9oKelWXRtRUcRKMck3F27JJNf+rdvEjxH1JM0oGvUHGFAFAFAUTtzI8k/0clhB3KuVyMSkyEHO2fBoXrg6967cFThKV5K/YVXSterSglDK98+dDO7/AIbIoljjCLHLoOMeqUJ3CjY5GBjI5fd31sD1lWNSDStbdw8isw3SnVUJUqibvfO/HXUbOzEGNwA3eQo2CcMHddx5bZGD+W9dVSTlFxazulz4HHSpxU1OLy2ZNcU0nzfeWhIHmlEKP3aqheRwoYgE6UVQdskg7nOy8snIrOk8fLCpbNrviWfQ/RscZtSney7bZk7b2gjgWAzzPEi6ApZQNOkLp+rVSVAGADXmJ4yb/R7SGCisrMYcTCYit4kVFlnjXCgAaQ3ePyG/hRqgpT2p3b4vnzOitSUKXflz4Fd7QXOu+uG2wpSJT7EUE/5metqz0RthVaLb4i9rNtvyzUStYncR+s35Vvci2SD4xlMzREK5Khx9h8kDLDo2/rDfbet4Pa+mX9Gk47P1R7Oef0NpL9xnXDIP3fGD7sb/AHgVE4pvKS9iaM5JfVHyz58j2O7lY4RNGftych/ADkn2HFIqK1fl8iTm9I27X8Et2WTT3mpiz96waQ82Axp5cgAeQ25+dSys2rcDminZ31uWWIjff5/lWyb3GGuAjdHOPd921avQ2RAX55/lULOmJLdhowDdTtyXTGD7EHePj4tj+GpoR2aa7f6OKtJSqvsy/JXbZ309/wB7KkkrNIdEjAeNiwBXOk4GBuOQ99V+JaqVHGUU1pmk/XX1JaOHjKN5Xv3nNp26kjbRckPFy7zAVl3+0Bsw6ZABHtHLlqdEU6kdqgrPhuf5XqiV0uq+rVe3b3eRsPY63ZLK3DAhzGHcHoz+Nh8GYivXUobEFBbkkUEpbTcuJM1IYK72i4HNLKs0DoriNkKuDhskFSGByuk6uhzkcsZqv6Q6OhjYxUnazuS0qrp3sU/hhPe2kDJLGbaBwyyoVJkyiMQcBZftHWmVOrOd6810nQq0lNzVtqStbS2b+Muw66DUnlwJyFw11cOMYjSCI+wrrlOfbiQH4is42rbCwh2MjpxvNkBweVJrI20Z1vdiXCrvpWaSRizkfo1CtuT1AG5IFSYPD1pY+6i7R2U3/wCKivwbVdnq9dTVFXAA8q9gcJ7QBQBQGc9quFM15I8pKOwT6NMnhIRR4o876iGLMVYYYNkDwnHZhHG9nqVHSimrSWnB8+pT+IF0J7y6KqOZxGv4kfy91XOwlC7nZeBQQltStCld98n+SPWMN3yxajus0TOCC7Lz8R3ZdSqATyz5YqKCTUox7Gr/AL7iabcHCc7b4u1sl4djbt+bklY8SKuLiNS6SKEkUY1qVLYIBO+CzAjny51XdLYCeLhGdLVXyfOpb9B9JU8BOVHE5J2z53NEvZ8aSfIh72VhkFUicsMZHiGPCPC2NWMkHFeUeExClsuNrdx7pYzDbG0pZajwcPmjvLc3GlAEuJljADFdGiPUzg4ye92VRy3z0HR/G6iF97y58jjniuvlZLJf0US0mL5c85Gd+f67lvwBqCq7zZ24eOzTjzrmSUMlR2N32jxJOvlWdTXJZCN5FrjZDsGBGevLGR1z1raDs0ayipJpscdkrG3mWQ3SiSdWKmMk4jAwAVXI9b1tXtxtis1KqpPLTic+zOp9zzW7nzHH/ZNlaxlplE5y2jvFD7E+BEU5y24GeZOSTWixMpytTVr8PXgZdG0b1He3H08fUbcDj7tANKqSzMVX1VLEnC46AHHwqSUtp3JIU1CNiY+k4291FIwoMb3N1/pyHKsN3zMqJEzy5z5fl84qNsmilbUmH+r4Qqcnu9iORHfuWPXOVQn7vZXU5bL7ufcrIXnm95D8RBJSKNS0jHCKNveSTsqjmT/pVdSpSm/yWMqipLNeBFX3Yu77xO8jUxPIgkaJw3doWAclSA2ApJyAeXlVnQ6uLtf8EFfFuVNpJm/cNvIpYleB1eIjwspyMDb8OWKsyk0HVAFAMuJcJgnx30SPpzpLDdc4zpbmucDODvWsoRkrSV12mU2tBl/3Tsv/AA6YxgqM6SMk4Zc6XGSdiDttyrWVGnKzcVlpksjO1LiSNnw+GL9FFHHkKDoRV2XOkeEchk4HTJqQ1HNAFAFAFAVDt/wfvhHK6CWGFZC6EA6c4PeDJAYqFIxzwxx5GajOMZfUjkxtOrUp2pOz9zLpFtlbXDCzMeRWFsnnjxMoA+8CrynKnFXjG/cvn5PM1FXldTnZdsvwvg7uVlI79s60XSkSgMWVmXK8stIxA06cYOBvvnM9qL612VvHLf4s1pKE/wD48Ffa39u59y331Ln2c9HGpu/ui6FsHuEcYYaf74jm2+MIRyxlgaqsRjZTk+r+lP17S/wvRkKdNKraTXkuxfvyNFtbZI0VI0VEUYVVACqPIAbAVwloUDt5dMr3kgP6GzVE8tchcnHvwg+ArjxOc4pnVQT2XbfkZ1boAAPLb8fn/WqztL2yWXPPPAfQ1gMdRqPwrY0dxZU99ZNcxjxNMMGKnQB66Fg8Z238O5QjnjljcY3G6V1bju4/sjqNpqTXitV5bhvHLGXBi1TyctbMzBFyNXjbIX90bn8RnYaWeSNdpN/Tm+3dyvMlc4qMn3ZHjTY5H5xTaMWbGs8x2/n7q1bubpJDG8DPGyqcNIRGMdC5CA/DNbU/vSNKztTdi2dppAbiCIerCjSe4jEafgX+6tZyvB23v9s56cVtxXC7/CIzh9+sV5GzYAdHTUejF1YDflq0ke8Cs039DXcSTj9Sb00Lil7n37VhSzsbOizy0YQymaAAM2O8QHCy7YyRy7wY2b2YJxuOqjiXDJ6exyVsLtK61LjwriMdxGJIydJyCCMMpBwVYdCDtVommroq2mnZjusmAoAoAoAoAoAoAoDmSMMCrAFTsQRkEe0UBTJ+x0y4WKSJ0GAO+DalXy1KfHgeYBOBk5ya64YypFWKup0TRnJyWRWO1XZiSN4y8jMzRsyMgCJFKmCNGG1M+CWDNy0ZGCdoMViqtSNr5cDqweBo4eV1m+L5yNA7F8Y+lWcUrHMmNEu2MSLs22BzO/lgjG1RJ3VzraadmTlZMGRdvLo93dnP6a8jjXPlGkepRvy1Ru335rgxH3vsXPuWGFSeyu3n2KlCfn41XFy2PYTQ1HUZ5Y+dvnlWdpmLX5557Bwje3r/ACrdMjkuwW1/Cj7DF7M8Zvk+/wD61gxa+o1ZvdzoSWT3DaVx7tv5Vrc3Wo0dhtWpke8Dg13VuvQO0jZzyRDjH8RWtqNryfYc+Ibsl2+3KH91KWubl/JhGPcign3eJm+6oazVow7L8+BpSV3J85fsq/HZQfCdwehrele/0nWkmrMs/o/4DdS2TzxSalDsscMmdLqhUNpfGUOdYHNSQB4dzVm8IqkU3lLiVksZ1NVxWcVu+CZiuiGKsGR1OGVuat5H8wRsQQRkGqucZ05bMue4s6cqdWO1HQc8J4mLa470nTDMVScYJAbZY5NjgdEY/q6SdlqwwVfPYe/QrcdhrR6xLvNGDA8ulWZUntAFAc6xnGRnyz8+R+6gOqAKAKAKAKAKAgu2ll3lqz4Ja3+uUKCSxQHKgD1iyFlx+154rWSujK1Kj6POJdzeS2pP1dwO9iO/rAAOBvjdMNt5MfdHReTRvUz+pGl1MRmJ9t5G7q3Dbs9xdTHp9qQD8HqrxDu5eC58i2wUc4+PPqV2LG3L5NcRaMeQtWTUcI/trJqztZKXFhUz89/n5/OiZjZ4nLzUv2BIQeX20NrDeSTnvWAIZyR85rDubbix9j0HfyuTgRQDf99iT9wj/Gt6SvTfa+fc46zvUS4L3/om+DdmbaW0R5YsTTKZWcFlkBkYvgspydIbG+23lVZjukJU5SUXpkr5rLIr4pyltLfmUHtn2dmtfGpaaLowHjXfADgc99gw+I6109F46libRa2ZcNz7vgsoYiUYtz0W/wCebcTdOyfDDbWdvAd2jiRWPm2PF/mzXp0ULbk7soPbi+ze96kREUI7ieXUxJwC6kIMjRGzFS/PUzA4CZrnxmElWo7cVmuWTYLpCnRxHVTlZNZ8OznuIm/4rE8LorrK8isqxg5LEjABAzgZ6nYVVUMNWnVUYxd76l3i8VQp0XKcla3mOWvUsmhlRu77t4hKyg4dCyrJrRf0hK5I2JzgjcV7SrhU6TaWaPnWFxtT+Qk3dO/9ms2N9HMmuJ1dCSNSkEZBwRt5EYqpPRp3OOJ8QWBNbBm3AVVGWdicBVHmT1OAOZIAJoCBt+zsLRAXEcUkpy0jkHJdiznDesACxA32GAKAcQiW1HhaSeED9Gx1SoAv2HO8vL1XOo5JDE+EgTdncrLGkiHKOoZTgjIIyNjuNuh3oBagCgCgCgCgMW48rWc6yru9lNyA5x4DBeZO8L6NzzFQNbM7ksbuNkanx7ifd2U1xGc6YHkQjr4CVI5+ypyIy3jvZqL6hW4gsWlSka3ADagSucMCrHcDc6uftrnqUIyT3ZnRRxU6bvZOytnz2EFxPhUlvcNC7pJpRH1IpUeIttuTnln4+VV+IoxpWsy1wuJlWvJpKx1FGR0+fn55VznU+IoM1kzkA91AwLfOedBqeD55fPz5VgwJsTisjXnnnsEmFYMnMY3Hz8/PXFYaRnO2ZYeE5FjfOMBnfulJ5ZKIi/5pDU9NbMY+fPgitxErSk/A0SRAuFA2UYHuGAK8RjJOUsyKCyK3xKIyzQRDH1k8eoYzlEYSODjzRCvxq36BoqeIi3uz58TpxD2MM+3I0qvdFIZd2hD2VxIGz3UrtLG+Dpy5ZmQnlqBycdVI8jVrgZQlHYepQdKUpwn1iWTt5lfv+0SKDuq5O/mdvIbsfhViqdODvJoqF1tTKKfP47yEaZppNbZCKcop5sfNvIDoPbnpUsIubTaslu49r4dhtK1OLindvV7l2Lj2snuDX81uS9uwV29ZW3jkwR6423wMah4gPZtXPisLCsv+7iSYLH1MO7ax4fBoPZiUXSi8fxznUmkjH0caiWjUZIDcgz82wvTSB52UXF2ep66E4zipRd0yfwfLp7fL5/1rBsdIvLb5x7/n30BG2pMF33ewhudbqP1ZhgsF3wA65fAHrK7faNAT1AFAFAFAFAUL0g8OPeq4BKToY2OTs6ZePbkAVMg2xuBzzUVWN1c3puzGPArxpuB3duB9daxTRAcsqEJiI35aML03U+QranLajcxNWZEcRvIhJJi7t4jcQ9xIJArHu8scp4wVbxnmCORxtvtoaR4JDTiKQ3N5i1uoCvcR88SHMZKnJVxg4Knfnk461xY2CspO/gWGBqyi5RVvEUbs1cDOJLZuX2ZF/EFvyqvvT339P0WCnW7H5r5EJuBXg/uY3/8ALlB8+kipW+xF6S818XMPESjrHyfzYjbkPH+limjA6shx8WXK/jTqpbszdYqnvy70cQ3CuCVYMPNSCPwrSUXF2aJYyUvtdxTNam2ZycfjQWYjK2Mk7ADc+WB/L8KLPQN2VzqywdJBBBG2PdWs8tTOTWROvEP+ykRhkT3JJB3BXvWfceWEFdMm4xuty/BVpbc897Io8WmtTmByFHOJyWjIyOhOU/hxVZUw9LEZVV4rJ/vxOyWEi84ZP0LZ2B4mt7eRSKCO5imZ1yMq7MqKD+spUuQfdy5V3dD4KWHnPaz0szhx9T6I07Z5357TTrq5SNGeRlREBLMxACgcySdgKvisMq7Z8Se+K6kVbaMl40Zcu7aWUPJn1RpY4TGQTknkBb4LB2ltT8vk890j0ntR6uj5/BUIbFV9VFX3KBj8OVXEYQjnFJFROtOS+pt97Y8jgwd+fz+NbOZA2LNraJ2jyrwscrgbhdyP4l3HvHXNcU6rkm46p8+aOuFFRnHa0kte/wCH5lv9H8mJp1H6OSOGYY/WOtCfiqr91VGOS6xSW9HoOipPqnB7mXoKM/D+VcRaHQYbc6AjO0W0ccgzmG4hYcvtOI2wemUkYH3mguT9AFAFAFAFAQ3a6xaW1kCKGlQd5ECceNPEBnpnGk+wkVhq6BS/R9G30uVQ4nhmh+u0oBHGw0lFJ55Ku3hJJxzFaU8srG0ncjeMej0WZ7wXHd2Q2JEal4ssoXWzZ1IM7tsQBnO2/JiMJFpzSu+F36HVTxtSEVFWy7DiLsRHck91ewTaMZ1QA4z7QwxyPLyqtuqa+1rxJv5c5apPwOZPRpOuSjWpI5YMsX4rnFZVdXzlL0fuFiI//WvYSHZLiUe4D/8ADu2b8JcCs9bF714x+LmyxFPfFrufyJtLxSDdhd4zye3SYffCMn762i1L/b4St7mzrUt0mu9X9iLveMKx/tNvas3m2u3k+BYZz8R0qWLdrJP/APSNnGm9JRb77HANs3qyXUG3J0FxH5+shLj3k1j/AC5cPb9G160eNu3P2z/B1HZysCYu6uQOZtpAzD96NsOp9mDSVDlm0cXHSS8s/wBkZMTITAoYTSYRUYFXBfwglSAQBnPLGAT50pUpdYk1vJa2Ip9VJprT3L1xextFeQLYq8dqkRuJUlMLDUNiipjvDgZOSPIZNW0qcJfcrlBGco6Noiu0FhDDNFFCZFSJGcqZZHUFjoXZmI5F/vqu6RcYwUYrX8Hf0epTqNt6Fd4s2c9cfhVfSjnoXiyLT6FJzG11ILeaQS9yqSJH4G0vIH+sbC4XUpIznY4BOxvqEWo5nn8fUjOr9LvZF+48Lm6ikh+iosbqCrSXAVlkUhkysauNKsoJ3OcYIIJqdNp3OGUVKLTK+3Zy/kCq62sZx4pBKzDlzWPQDn2Fh767o4+SWmZTvoeLl92Xd6EX2g7NfQjEyu0sMhCMzkFllPLkMaHOQB9k4A2O02DxsnLYm9ebEXSPRtNQ6ykrW1XZx8N5HcWtsBJQBmORM/uswjbOegBz/DXbWnZJ8H+n7lXQineL3r1Wa9rDqFNN1jpLEDjzMbYz8VYD4CtG7Tfavb+yS16Omj9/69R36HJi8cszaVSKK3gBLDBKh3JJPscfJqjnWVS1tFkerjg3hm7/AOr6u6+aT7eKLx/3gib9D3lxgD9BGXXoP0m0WfEDjVyyeQJGhuepdXj6dFoqgkZ76VVIBUEnTGr5xyxnnty3ACx4fcSsFnaEQKyPpjDanZWLYbVsFBCttudxsBuBOUAUAUAUAUAUB4BQFD7f9sLcJPZKSZmHdyErIEjV1UtmRUbDFH2KhsEjOKhrVYwTV8+HNiWFGco7STaDsf2hidRGWiHM5N2szE6uXiCv7d16VRVoSvtfi36Ns1k8iFuuBXIklZ4Z5dcsra4bg7qzsVGnvEK4UgaQDyqKcqr/AOXNLTJrs42ZwVaOIcm4yy7xOBxGRqnv4D/vWn0jbzlDJ8c1HP8Al8IvuUfxZmIvExf1fJK2V7OwzBfxygdHSKTp1MRRvZW+1JffT8rr3udEak7bh7Jxa5AYS28EygHdHKk+eEkUg/462VaktU14X9vg26233Ii70cJcZuLVrYkHLGNo8f8AFh8Of4q6adTbf0zUuz9PM3hWV/pdvQQb0e2s6CS1uZF3Okn6zS2cEEnTKpB5gsD8a36zYefpl8r0Onr5tfVZ96/OT9SNveyvF4njkSYXPcg6D4S41bHaUZO37ZIBNSwxiSe59v6+DVqnP7k0uzP3IuXjEyyr9Jt4mmGANavA50+IY1ZSUrnI6Z5YzU6xls5Ry4rP+jZYSE/+XNPseTEeI8QWW5kcI6fUxKdYwQQ8uQCNmHiG4J51yY6pGoouLyz/AAdnR1KcHJTjZ5DC2sxcXUEB9WWVVb2p6z48vCDWMFC9Rdh142bhQdu403iIKTzz27rbraKveBULi4cqGCugIXZdKgqNZJwCMYN2ecLDwXi5mDJJGYbiMKZYWIJGoHDKQPGhwcMPIg4IIoCTzv8ADzHl7vn3UMET2mshNaTx8iY30n9RgMq3wIB/1osncxKKasygcQ8VlI5Hrw6viVBA+8irupPah4HlaMHGqlwZD9qOKMlzHHHjvO6cFj/dlyp5dWwhIG3TNcWMxnU6K7t5dpd9B9Cyx8rOVouSz7ruy7S9+ivs1AtlFMVLs5ZgGJKqVdlVlQnSH0qBqAB2FVtNWirl1jZKWIm1pey7lkvYv0aBQAoAAAAAGAAOQA6CpDlOqAKAKAKAKAKAKAKAKAr3Huxlrdv3kgdZSMa43ZSfePVbbbxA7E1HOlCf3K5LTrVKf2NoqvE/RYWOI7hGTI8NxCHIXwg+JSoJ9Y4075AyOdc7wUL3i2u5nSsfU0kk12oh5uxfELbBiWTABP8AZrhlxg4x3bFQSQc4GRseoGYZYOpxT71/ZlV8O9YW7uUdnjXE7c6HaUHOnE9vrBIUsQHhwG8Kk5DHYE1BLCyWcoeT/v2GzQk/pnbvXPuer2hSfHfWVncftIy6vgHU4/xVHs7GSlJd4eEk8otMdx39idyl/aH9lpGUe8RtImPeK1lSclZ7MvJfDIHh3vi+e4d2trazkIOImWMkFom7pXbByFJCqwBI3GMkbVA6UaclLq7Nd9ueBAqMNq5bJou7WR4YlMrkMwzo7wjA3bHPSMAnyG/WsKpfKTyJ7ENH22ttTJN3sEiHSyuhOGxnGqPUp2IOx61vKhO11mnw/ZPTw1apDbhBtdmfpqLNxiyuh3Ikt52YHETEHUQCcaSDjlzxtULjVpfXZpcSKcJRezJWfBqxnfEOyd+rSd1aqYMlkQTqzIDvpGrAYDfHLAx5VNKpQlZ7WfdkdlDGSgtmav4/JC9m73RxG1Zxp0zaSCCpUsrR7g7ggsKsMHFxnnwOjHNVMPtQ0v8Ao03jkTCS4UDU00KTRqNi8lu41DPmV7sb+7kKtEUCsIcZvtNzFdiRihjjeEgnQ8Lf/sIQAQXAZZx1OggcmyMl7AOeZ5eZ8vn52oBG+ljSJnlcCJVJcscKFxvn2YoCo8F7Fd4ji5Z2tMaYIWGltONmmI3LD7K7YwCcnGmaVeclY5o4SlGbmlmZQkQH0fTvlidWw1fVsNR9pqom25Su+bn0DDxjGlh9mKW+yVs3CTbsb12CH/42y/8ATQ//ABrVgtDxU77TvxJ6smoUAUAUAUAUAUAUAUAUAUAUAUAUBHcW4FbXI+vgil2wCygsOfqtzUjJwQQRmgIq47D2hOU72LxZIjkKqdsY0nKhds7Ab58zUToU3rElVeotJELfejx2XAuEl2XaeFTk5GTlNIAxnAx5b86heEj/AKW0TfzJPKSTK7xPstd2MTTDSkceSfo1xIu3IfVsoUltgFGdzj21DUwc2vuT/wDJG8K1Gb2XC3c/6KrcvIFZpWLTOdUjNgnJ2AJG2wAXl0qGdlktEe06KwzpUlF8/wBcRXsj2m+hXBYxs6TJpYKwBBTdSNWAeZGMjnXNVpddTs3a3P4Rw/4iwrc6dSOrun4Zr3ZceJdv7GSPEkNyxB1BdOk5xj1hIB155rlp4WonlNc+B5x4SvbOD9PkzKRGuLsCMMslzMAgBZ2UkqAcsSzaQAxOeh5CrjD5tKO7s+DslCOHw0oztd+/YbdIZJIsph7ywl8SrtrYDxKBnwiaJsrk4BZfKrIohrdcCa5tWitzE9nc+ONnYq9qzMS2gYywGThDgqcqcrsGpksPAr/+yJJMyL3SssrHZQ0RZHPPYZUn3VkHNhbNdMs86aYkYNBEw3JHqyygjZ8+JV+yNJOGyFwYIz0ldoO5hNvExE86kZGPq48gOx6qWGVX25P2TUdSezE7uj8G8TWUdyzfd+zGrqULLGOQRW5chyUfhmq6/wBLPcqnetBLRKT9kvdmoei/tfEUWwlcCaPIi1H11zsg8mUEDTzwMjYVYUpNxs1meK6Uw8addypyUoyd000+9GkVKVoUAUAUAUAUAUAUAUAUAUAUAUAUAUAUAUBQPSRfFpYrYHwqvfOPM50xZ23GQ5581XblUNaVlZFr0TS2qrnw9zMONtvVZUe5nu8Elslk9EnBori4naaJJFjhVcOMjMpYHY7bqhH+tdeCWTZ5r/FU71KcOCb8/wCjRJfR/wANbVm0iGrOdOpeYA20kafVGMYwckYJJPY4xe48uqs0rKT8yT4T2ftbbV3EEcepix0r1Pt6DGwHIDlWUraGrk5O7EuL8LbWLmAD6QigEE4WZASdDeR3Olvsk9QSDkwQ9nBDO8ht7ie2lLZuIE0BtR3JeORWMbHIOtcatjk86GRaztFeZbeIYtLTBkOokyTZ1KhY7tp9dyTuxUHO9AWqhgwztPxDvbq6lOR9a8e/RYj3QA35ZVm97HrXBiHeeR7LoWjGGHUnvzfPcNOx/Z6G/mljdsSqIXjBJw8ayHv0YDmGUqPMEgjG+dsKoyTvbJkP+IatajUjsNqMotd+eaN6W3QHIVQRyOBtsB+QA9wFdp5MUoAoAoAoAoAoAoAoAoAoAoAoAoAoAoAoAoDNPSZF3dykz7RSxLFqxsro7sAW5AsJNv3DUFZPVFx0RWjGbg9+hX+HdiZr23luI20EPpiRhhZVUYZtQyR4iQNseA9GBWD+NtwvfMtJ9PvD4jYitqCyffvafZoP/RrZXtneFZbaZYp4wHOkEKynKEsDjA1MpAyfFnkM1Jhqc6d1JHH05jcNjNipSk7rJprlGuV1HnwoAoBpd8MhlIMkUbkEEFlBO2cb+zUfvNAK2dqkSLHGoRFGFUDAAoBagM5tPR93l9cPcAG07xnRCcmVpCJDq8kVmYY6nHLTvEqS29s759ITeFjh1otXxzulzrkSPZz0cQWlwJ0mnYpq0IWAUBtsMQMuAPM8wDzFIUYQk5R3mMT0jiMTTjTqyuo6ZK/mXWpThCgCgCgCgCgCgCgCgCgCgCgCgCgCgCgCgCgGXF/0Z96/mKAivR3/APy7H/00X/IKAsVAFAFAFAFAFAFAFAFAFAFAFAF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2" name="AutoShape 6" descr="data:image/jpeg;base64,/9j/4AAQSkZJRgABAQAAAQABAAD/2wCEAAkGBxMTEhUUExQUFhMUGBgaGBgYGBocHBgcHhobGx0fGhwaHSggGBwlHxwgITEiJSorLi8uHSAzODMsNygtLisBCgoKDg0OGxAQGywmICQsLDQ0LCwsLC80LzQ3NCwsLCwvLywsLCwsLC8sLC8sLCwsLCwsLDQsLDQvLCwsNCwsLP/AABEIANkA6AMBEQACEQEDEQH/xAAcAAABBQEBAQAAAAAAAAAAAAAAAwQFBgcCAQj/xABKEAACAQMCAwQGBgcFBQgDAAABAgMABBESIQUxQQYTIlEHMmFxgfAUI0KRobEzUmJygsHRJEOSovFTY4Oy4RUWVHN0k7PSJTQ1/8QAGwEBAAIDAQEAAAAAAAAAAAAAAAMFAQIEBgf/xAA7EQACAQIDBAkEAgAEBgMAAAAAAQIDEQQhMRJBUfAFE2FxgZGhsdEiMsHhFPEGI0JSFTNDYnKSJFOy/9oADAMBAAIRAxEAPwDcaAKAKAKAKAKAKAKAKAKAKAKAKAKAKAKAKAKATmnVd2ZVHtIH50BDTdsuHrn+127EHBCSK7D+FCT08qzGLl9quaynGH3O3eRs/pFswG0CeUr0SJhq3+y0mlfbuRsKnjhK8tIPnvOaePw0Pumvf2Iq89K0Sg6bdl8OfrpIk3356Gfb2/hUz6OqrOTS72Q/8TovKClLuXzYg7r0tTsPq0t16bd7Nv5gqEH4GpI4CL/1+SbNJdIy3U2v/JpEVe+kTiDY0ySqB1SGFA3Ln32oj4Y5n2VPHo+GWUn5JeuZA+kaz/2LzftkRdx2gvZpFV7m4TJZwRK3rDkNKYUDfljGBjAqT+BTuo7Nr33354kL6QrRi57V7NZWSXfxN47PcTFzbQzgY7xASP1W5MvwbI+FUbTTsz0CaauiRrBkKAKAKAKAKAKAKAKAKAKAKAKAKAKAKAKAKAhu1vaCOxtnnfcjwxrv9ZIfVXYEjJ5nBwAT0rMU5OyNZSUU29xk9z6Q7x8ETyrtgrFBGq9d8zBm68w3TariHR9PX6n4W97FJPpDEvRQj439iKvu0t1Jv3lxleRa6dPLmIjg10wwFNaU/N/FyD+XXf3Vf/WPzYiHkYncQj2lS59u7EV0wwjX2xivC/wROcpaym/G3ye/SH2+tf3KqqPwGfxqfqZNZyfgkvwR7Ef9i8bv9egjJpPPU3vdjnryzgU/jQ33fi/kkjtLSy8F/ZyjqOSqD7APzreNCnHSPobNSerZ6bpiOe3z921b27DXqopiLzHzrJIoI977GG/2ZDfDk3+Umueuvp2+Gfz6XMbF24/7svj1Nr9E3EC0c0BbIjcSJ7EkG492tXOf2vZXnOkaWxXbWjz+S16Lq7eHSescvgvtcJYhQBQBQBQBQBQBQBQBQBQBQBQBQBQBQBQBQEd2h4Sl1bywPykUgHqrfZZfJlOCPdWYycXdaow0mrM+cL6GWGRoZdpYmKvgkjI6jzB5j2Hzr2OFxCrUlM89Ww6pzcRuZDv/AF9lT67yPZQZOa3SGVjsZrFjGQmy86yu82TOS2KJXMpXONYo0bbLEWesPUkSF7aQf1HnWjV1mR1Isu/ox4r3N1b5OQxa2c/vYKHABySyoOnrnkM5osdT2qCe+Ds+fJkuBlsYmUd01fn1N2qkL0KAKAKAKAKAKAKAKAKAKAKAKAKAKAKAKAKAKAyP009nNLJfR4AbEc/M5JwsTAch+qeXNateisT1dTq3pL3/AHp5HHjKW1Da3ozBV2616e5TtnsitrVUIzzIIyAM8zj7gK5qs57ajB58LXsuOq8vgRcdluSy5yF1jlG/1Z5/rL/Wtv8AO7H5r5InKk8s15P4EpXcc4zz+yVP9DTraiX2N9zX5aN4qD0l53/Y0mmA5hx/Cf5Vn+Rb7k14P8HRGm7ZNPxEDcry1AezOPzrVYqk8trPy9yRUpcA1VLdCx3C24rGW41msiV4fIQ5AYqWXUpx6rqRg77Z3U/DyrkrU9qUoPSa9Vl7W8jlnJw2ai1i/TlPzPpPgXEhc28U68pEVseRxuPgcj4V5Npp2Z6VNNXQ/rBkKAg7LtRDJdvagOHUNpdguiTQVDiMhskqWwQQORxkAmsJp5GbE5WTAUAUAUAUAUAUAUAUAUAUAUAUAUAUA24lZJPFJDIMpKrIw9hGDWU2ndA+bOJWD2skkMwzJE2g4/vDgaSvsYEH478jXqsPjVOhtvXS3aeexFCUKuytOPZ+haxtiu7EF23Y9M+Q9gGw+NdVKGym3q9eewr61VS00WnPuODUqIRnOM5rY6IOwxlT4Vix0xkR8iVh56nVFiEe2V8vyPL+lc9G8W6XDTuenlp5Ess7SFlFdBGx6r4CsOaMG+G4P4HPwrmxNox2/wDa7/Poc+zduPFW+PU2z0Q8U1Qy2xx9S+tBt6kuWPXJPea+nVa850jS6uu+3MtOjqm3QSeqy+PQ0CuE7woDLO0KmyumkVXCW8i3KhcLmJwVlQYDBhq1nGAfEo22aopPZl3mySaNRjcMAwIIIBBHIg8sVKanVAFAFAFAFAFAFAFAFAFAFAFAFAFAFAYR294jDd3zSxJtEDEJMn6wqd2wdsAkqDjfc5IIxf8ARWHcY9ZLfp887ij6TxCcurju1+CIPu6VdpFKJM48q20N0hu9bZMlQ2l51q7E0dCPlrRnVEbzjHi8ufPkcZ/rXPX+lqqt2vc9fLJk0M7xFanIxzC22Oh501VmQyTTuXD0W8X7i8g1HwyZt332JJ+rJGcZLhQP3z5mqPH03LDqT1g7fj1yfideCko15RWklfn18jfqoy3CgKp2+tMrFNgEIxjkz/s5cKTy3w4jPuzWsldG0W08hb0f8RMtroc5kt3aFt2JIXdCSxLEmMoTnrnpWYu6MSVmWWsmAoAoAoAoAoAoAoCC7R9ofo5VI41lmILlWkEapGNtbthtIJ2GxyQegJAZbyHi7X3TJrW1tip+0LwsPbuIMY+NYuA4Z2vvJozItjEFyQhN0wEgH2l/s+dJOwJG+M8sGoZ4iMXYlhRlJXJC07RXO/e2eOWO6nR874PriPGBv1zg+zOqxUGbPDyFB2sjAJkguo8f7oydeY7nX03+PU7Vuq9N7zV0Ki3Dix7U2cpASdAzclfMbk5wBokCtknpjNSqSehG4takB6S+0/cRC2hfFxOpyyneKPkX2OVY+qp88n7NdmCwzr1dnctee048ZiVQp7W/cZMkYVcDYbADp0x+FetikskeVcnJ3Z63Pn0rZhaaCDdPnrWyJEIM3z8+2st5EqQ0kb2/PwrRviTxQzce75FYOhM4I51hpO6ZsmJQDA0n7O3w6f0+FQ0G0th6x9tz8su83nn9XEWQ1OiNoe2cjLJlDpc6XRvJ0IIPw8J2/VrjqU9qU6b/ANa9Vl8Gm1sKM1/pfo+X5n03wHiQubaGcbCWNWx5EjcchyOR8K8m007Mvk7q4/rBkZcb4ctxbywNsJUZcjmpI2YZBwQcEHGxAoDPuw1+0V9ocj+0oyPgnSJ4CQcZ8wH3/ZX2Yihk3EkkrpM06pSMKAKAKAKAKAKAacW4lHbQyTzNpjiUsx9g8vMnkB50BnkMCXUL6p4PplyySupdZFUqyssJUN44lC6CARnLHm1YsYIrtbHJCjRSGMS38plkWEFUWJI0jKqSM5c6cnAzlscqgxFRwg2dWFoqrUSloiEiMibJPcIAMYE0gAx0AziqxV58ot/4tLhbuY8g47eIdrp29jpGw/5QT8TW3XvgvU0eDjfJsfWvbW7X10tpFyOQeNvvy4P3Cs9dB6ojeDnukSMfbaGTKz2soBG5GiVPuyGP+GsqVN6MjdGtHdcpV1PHJcTvF+jaQadivhEagDBGVA6DFe46ES/iq3FnienL/wAm3BITkOxq4RUR1EJX+fZW5LGI1d8UbtmTKNxvJLtWjd2TRiNnk/pRkqiIMfnbypuJUjg0MiMrYYH4H2Doce/+dclWahVi/B925vx92Swi3Fi4+eXnXXZkQvyw36hB+GMH8D+FQV3ZKa3NeWj9Hc0Wd48b/K9TbvQ3fhreW3z+hk1KP2Jct7vXEn3V5zpKlsV29zzLPAVNuir6rLnwNCrgOwKAyztzaNb3RlTVnUl1GPNo2USqOXhICZGf7w7gYqKd1JM3jnFo0vh16k0Uc0ZykqK6nzVgCPwNSmg4oAoAoAoAoAoCrdpmE88dvzjiAlmUjIYnIiU52IyGcjzRPOufEz2Y24k1CF3fgZZx6aO6uXfQvdIDFENIxpB8TY82b8AtV9Wo1aKenPp8lthqS2XKS17N3PpYTht8ENqY4UqoLMQoO5Cg505IGw8qjnWnNJSZNChCm24q1xdzjOSBjzqO3AlbSzPFIO4II9ho8gnwOWX3VhA4ZKXMkVd5SXO2mUD/ABKMfiMY/dNet/wxil9VB96/J5D/ABLg23Gul2MSkuPz/lXsLZHl40xCWWsN55EkYDaSb5+Na3zJowGzyVhNkyiJZpzzz+Dc8zTnnn1BzI+Bn7h5mtKk1BX8u18Ofk2jG7CNMc+Z5/PlSnSsm5Zt688DMpZ5btBYCpLkVxePByDyIx7CCPyrWS2k0yNtqzRcfRTxQxXsGTtIHgkz54yh266lAH75qk6QpueHjN6xdn7HXgp7FeUN0s0b5VGW4UBV+31iGhWfA1255/7tyFkHPkBh+v6MVrJXRmLsxv6NLr6iS2J8VtIQPECe7clkOOgHiQeej7sU5XiZmrSLhW5qFAFAFAFAeOwAJJAA3JPSgMu7QcXdLSSbIE17JhDsMK2yeeSkCg56kdM1WVZ3m5blz7lhRp/So8efRFOt4woUKMAAAe4DAHz/ANa4m282XCVshcMcqqozu5wiICWY+QH5k7DmTW9ODm9lENWpGnG8hn2ovPohEcpia4PO2TVIyg7jW4wqnG+MGu5YL/uK6XSF39uXaccF0vmaIgRSAeDkVkBOrIHI4x92etcta6+mWq39h20GpPbjo93bvJTn0qBo6ERttcysSxjAjJKjdtYwSMkEYIO/LltzreUIrK+ZFCpN/U45evC/cdcQtRImk5HkRzU9CPnelCvKhUjUg80zatRhWhKnPRldkcqSrbOv4/tA9Qf+lfSMBj6eMpKUdd653HgcXgZ4arsS04iUkvPf5zXdvIIxG7N8/GhKlY5zQ2sAozAE/PwrBkv/AGc9E9xdQJcPMIC4bRG8bEgZGkt4hjUMnlsNPmcefrdKPrnKKulkr+r8ed53wwq2LS1JNvQxP/4uL/22/wDtWV0zPfBebMfwo8Sj3fZ6VDIFkhfu3KLhnHe4OkaDo0kE7Z1YG+/OuV/4niq3VdU32pqy79/ob/8ADbx2tr0LDceiziaAYWCTPRJTtt11otWC6Yp74MgeAe5kn2O9Gl2brVdqIoI2jcgOC0jKNQ0FSdIDBMk4OxA8xx4npDbi4wVlLW5vQwmxJSlqr8+5tVVh3BQCN5bLLG8bjKOpVh5gjBH3UBl3Zq8NrfRd4D4y9pKxIUB0Y6HII31Mu2MbSg++KK2ZG0s1c1epTUKAKAKAKAgu2T5tjFzNyyw4/Zc/WdDyjDnfnjGRmo6s9mDZvCO1JIy3tze67sRj1LdAB5B3wT9yhRn9o/GnqO0bcS6wsE25cMiMi51EkdZdfR9ZBYZrwrqkJdE23EcexA8i7g588LnkKuMLDZp34lDjKm3Va3IoPof7UWcd1e3N/IqTygMjuCeZYyBTg4Pq7cyBgV0nMd8M4jHM95coNEElxI6D9kAEtjoT62B1OKrcYtqolFZlpgfppNvS5YOIWkFjZfTOIIXkfAhttRCgkZCuAcM/MsTkLyAzueqlhowWebOOviZVHlkiucR7N8TgtjxFlgiiAVmtUyNKE7HHIHcHnnz8q2qYeE1oa0sRUpu97rtFrK5WaNJF5MucfmD7jtVNUg4SaZe05qUVJCHELFZFwxwRyYc1Pzz863w2Jq4eaqU3ZmtfD068dma/RW72ykjJ1DK/rLkjpzHNfnevbYDp6jXSjV+mXozy2L6Jq0buKvEb8+VXyaenPPOZV6BinPPPqYCsgt/oy7JfT7nMik2sG8h+y7jBWI555B1MB0GDjUKpulcXsrqY6vXu4ePsduFpXe2z6IArz53jTjE2iCVtQQrG5DEgBSFOCSdhigMwtLNjaWsf0lHt5zbwlAgVijlVZQyt4SATuAMYrx2DowqY+86bTu3faeq32t+SwnU+h24Gt17ErwoAoAoAoDMvSJYBZzpABmVZVG4PexMoLZU6hkd3uMHwkg55Q1MvqRvDPJl+4DxNbm3inXYSorY6qSN1OOoOQfaKmNWrOw/oYCgCgCgKpx+5BuxlsR2sJkcdNUhIB5c1SN+R+2c9K5cS7pROjD5NsyGFjKzStnVM7SH+NiQPgMD4VWVHeRd0Y7NJIkIoeXKtTd25557iZ7LdshbxG3FrPKY5JPGhj0YZteAXcEkZwRirWnXhCmrspauHqTqS2VfMh+LWfB5WknmsbmCTcgKRokfy+qZgmTjc6RvUkcRTloyKWFqxV7CnZ7hSK9pblRpaddaj1cjVLjfpqUAZrjoz26+0+07sRHq8Ps9w89PfAZ54IbiMMyQFg6DoGwQ+PIacEjz9hqyKoqkHHuMceRLMBBCCveyKhVSF5GRicE9dIxk9KBklwrhqQoYoyzRpJIqs2MsAxGrboxBYewiqjFZ1H4F1g7xpK/bzz4isqc9vyrksdqYkF3+fP8qxmjbtHUXZK1fh8l3IHSQmR0KEDwqdKDScqdenPLPi6VdYbHV8Nsxpy+Chr0KdZyk1x7OblYu+y80aghkk2GRup5b89j94q2o/4mj/ANWPivg5anQs/wDpvzI/hvDZZ547eNPrpThA2wzgkksMgAAEn2A1arprDTpuVN58GcM+jq9N2mrLifS/Zbs/FY26wRDYbu5A1SOebMepP4AADYCvPznKcnKWrOxJJWRL1qZK929kC2UhLacNEw2yXKSJJoUA5JcKVx7evKoMUtqhON7XTXobQ+5Fc7iBb6xZY4llaZyzaUDMvcyg7kDJ1lOW/wCNeX/w5VrTqyTbcVHjo7q35O3FQSV2s7miV684AoAoAoAoCsekGzDWvehcvbMJB7E9WX3/AFTOcdSFrWSurGYuzKt2S7SvbJNaCMyyoxkhBOlNDncPJg6cPqPLcMMZwazh4OorLcR4qvCitqW8n+Gdqrjv44riKLTM2kPE7Hu2KkgOHA1A4xqGNyBpFdNTDyhHavkcmHx8K09hJplxrnO4KAKAyztRdf2a7cAhr25aLBBB0oRbE435xws3tz7a4a83tN8Ofc7KFO9lxfPoV+0th8Krki5lJIkGt20nHPG3vxtW9uJDcY8GjH0eEqMDQNjtg9c+3Oc1vUf1O5pSziheWUKGYkBRzOcYqNK7sTW3iNy0imN4QpkjkR1ycKNLZ3OCcEZXYfaqWjPYlcgrwdSDSLLB2zuRgvaxFd8iKZi3XlrjVSfeR8K7VjIXtmV8sFUSy558A472qW4j7m1JBkBEz4KmFSMFMcxM34DJ/VB3q14xheJpRw7nOzVktSEEAUKqgAKMAeQxVW7vNlussiOuVxnb7qjeZNEZXAYghPXfwJnlqYhV/EikFtTUTFaexTckX3jVgrLa2IZlTYnTs3dwhTtt1fQD+9W2LrulTlU3/l8sq1lFJEfxbsdlWMM8mrHqykMjb9SAGXyyPuNeco9Mz2rVYq3FZP4Z0QqTjvv3jH0O8PZr+eR1Km3i0EHOzyNy5YOFTz5Mp617LARWxtx0ehD0hWU9mK8TZa7ytEby6SKNpJGCogLMT0Ao3YGd8d41Kbi3nliHd5dIoVBNwA+klzvgsAmWQeqpO5Ox8rj8dDHbVGnlGNntPJPd5Pc977MztpU3TW0MePdqrOaExxd67yABCFKaWbZGDtjR4hs2R7N64qeCnSqRqQvFxzd2t2qsrt93mTLONpZ37/C/PqaF2c4wLiMZ8MyKveocZViOeP1SQcNyOD5GvY0MRTrw26buivnTlB2kiWqY0CgCgCgOJo1ZSrAFSCCDyII3z7MUBiTXX0ZnIOpEb6O7A6irROwQseZDK679D79uro+rCFR0573kys6Ww86lNTju17hduL6SkrBSsUkTtrGQArgk+9QNQPQgGrnF0v8AJl3Hnuj6tsXBvjbzyL43pBtdWyXDR6gO9EeEx1YamDlBzyFO24yKo1hqrjtbOR6p4ygpbO0r879C1xyBgGU5BAII6g8qgOorna3tdHaRSGNTPMiO2hCCE0jnK3KMZ2xzPQHBxrKajqbKLeiM97Tro+hW3+xiLvn9ZsIPyf76q6svpfay1wsfr7l+vnm51YqNuVQrI6ZMe3crKhKJrYAHTnGR1A9uOWeu3trdbN7PIgltLNIh+5DAyW02hZMkqV1Lq6nTsUbI3AI3ztnNbN2ymvwIK+cH8c+I2e0Yn66QuBghQoRMjfcbk+4nG2cVG5pfavUmVNv7nfs5+R7C+SNudaqxK49ov9NVXSM5LvyxvjfGW3yozgZreMbps55TUWkyTgs1BYgbvgsRzJAwM+ZwAK23WNW0s0I3Eft6cvhWJRN4vgQ16N/n5+ffUMkdEHc77N23eXsK9I9czD9wAL/mcH+GtsP9zlw/JzYx5RiueWXKx8dzPJ0iCQp7/wBJJj/Eg96mqnpqtaEYd7/C/Jyay7h9dHwmvMwV5Inpr6jr0fw+G5m2+tnKrjPqxqse+Rz1h/hivo3Q9Lq8HDtz8/0cWNles+wtlWZyFb7VTapbe3YZjYvM+wIIhKFFPUEyOjbfqGqrpfExo0LS/wBTt3rVrxtbxJqMHKWW4pnE83DM5ODcSm1iPIiJGPfFcHYtpfBHQIa8ztOEldfatt8Lv7V3K6y7zsjp9PZ+yW4jwyOSdotC6DaKrLjkplYKPLbBrNWm6OGjWi3tbW18s1pz/wAxpjbhMx+iw3RYia0cq7nm8SS91ODvuGVNQz9oKelWXRtRUcRKMck3F27JJNf+rdvEjxH1JM0oGvUHGFAFAFAUTtzI8k/0clhB3KuVyMSkyEHO2fBoXrg6967cFThKV5K/YVXSterSglDK98+dDO7/AIbIoljjCLHLoOMeqUJ3CjY5GBjI5fd31sD1lWNSDStbdw8isw3SnVUJUqibvfO/HXUbOzEGNwA3eQo2CcMHddx5bZGD+W9dVSTlFxazulz4HHSpxU1OLy2ZNcU0nzfeWhIHmlEKP3aqheRwoYgE6UVQdskg7nOy8snIrOk8fLCpbNrviWfQ/RscZtSney7bZk7b2gjgWAzzPEi6ApZQNOkLp+rVSVAGADXmJ4yb/R7SGCisrMYcTCYit4kVFlnjXCgAaQ3ePyG/hRqgpT2p3b4vnzOitSUKXflz4Fd7QXOu+uG2wpSJT7EUE/5metqz0RthVaLb4i9rNtvyzUStYncR+s35Vvci2SD4xlMzREK5Khx9h8kDLDo2/rDfbet4Pa+mX9Gk47P1R7Oef0NpL9xnXDIP3fGD7sb/AHgVE4pvKS9iaM5JfVHyz58j2O7lY4RNGftych/ADkn2HFIqK1fl8iTm9I27X8Et2WTT3mpiz96waQ82Axp5cgAeQ25+dSys2rcDminZ31uWWIjff5/lWyb3GGuAjdHOPd921avQ2RAX55/lULOmJLdhowDdTtyXTGD7EHePj4tj+GpoR2aa7f6OKtJSqvsy/JXbZ309/wB7KkkrNIdEjAeNiwBXOk4GBuOQ99V+JaqVHGUU1pmk/XX1JaOHjKN5Xv3nNp26kjbRckPFy7zAVl3+0Bsw6ZABHtHLlqdEU6kdqgrPhuf5XqiV0uq+rVe3b3eRsPY63ZLK3DAhzGHcHoz+Nh8GYivXUobEFBbkkUEpbTcuJM1IYK72i4HNLKs0DoriNkKuDhskFSGByuk6uhzkcsZqv6Q6OhjYxUnazuS0qrp3sU/hhPe2kDJLGbaBwyyoVJkyiMQcBZftHWmVOrOd6810nQq0lNzVtqStbS2b+Muw66DUnlwJyFw11cOMYjSCI+wrrlOfbiQH4is42rbCwh2MjpxvNkBweVJrI20Z1vdiXCrvpWaSRizkfo1CtuT1AG5IFSYPD1pY+6i7R2U3/wCKivwbVdnq9dTVFXAA8q9gcJ7QBQBQGc9quFM15I8pKOwT6NMnhIRR4o876iGLMVYYYNkDwnHZhHG9nqVHSimrSWnB8+pT+IF0J7y6KqOZxGv4kfy91XOwlC7nZeBQQltStCld98n+SPWMN3yxajus0TOCC7Lz8R3ZdSqATyz5YqKCTUox7Gr/AL7iabcHCc7b4u1sl4djbt+bklY8SKuLiNS6SKEkUY1qVLYIBO+CzAjny51XdLYCeLhGdLVXyfOpb9B9JU8BOVHE5J2z53NEvZ8aSfIh72VhkFUicsMZHiGPCPC2NWMkHFeUeExClsuNrdx7pYzDbG0pZajwcPmjvLc3GlAEuJljADFdGiPUzg4ye92VRy3z0HR/G6iF97y58jjniuvlZLJf0US0mL5c85Gd+f67lvwBqCq7zZ24eOzTjzrmSUMlR2N32jxJOvlWdTXJZCN5FrjZDsGBGevLGR1z1raDs0ayipJpscdkrG3mWQ3SiSdWKmMk4jAwAVXI9b1tXtxtis1KqpPLTic+zOp9zzW7nzHH/ZNlaxlplE5y2jvFD7E+BEU5y24GeZOSTWixMpytTVr8PXgZdG0b1He3H08fUbcDj7tANKqSzMVX1VLEnC46AHHwqSUtp3JIU1CNiY+k4291FIwoMb3N1/pyHKsN3zMqJEzy5z5fl84qNsmilbUmH+r4Qqcnu9iORHfuWPXOVQn7vZXU5bL7ufcrIXnm95D8RBJSKNS0jHCKNveSTsqjmT/pVdSpSm/yWMqipLNeBFX3Yu77xO8jUxPIgkaJw3doWAclSA2ApJyAeXlVnQ6uLtf8EFfFuVNpJm/cNvIpYleB1eIjwspyMDb8OWKsyk0HVAFAMuJcJgnx30SPpzpLDdc4zpbmucDODvWsoRkrSV12mU2tBl/3Tsv/AA6YxgqM6SMk4Zc6XGSdiDttyrWVGnKzcVlpksjO1LiSNnw+GL9FFHHkKDoRV2XOkeEchk4HTJqQ1HNAFAFAFAVDt/wfvhHK6CWGFZC6EA6c4PeDJAYqFIxzwxx5GajOMZfUjkxtOrUp2pOz9zLpFtlbXDCzMeRWFsnnjxMoA+8CrynKnFXjG/cvn5PM1FXldTnZdsvwvg7uVlI79s60XSkSgMWVmXK8stIxA06cYOBvvnM9qL612VvHLf4s1pKE/wD48Ffa39u59y331Ln2c9HGpu/ui6FsHuEcYYaf74jm2+MIRyxlgaqsRjZTk+r+lP17S/wvRkKdNKraTXkuxfvyNFtbZI0VI0VEUYVVACqPIAbAVwloUDt5dMr3kgP6GzVE8tchcnHvwg+ArjxOc4pnVQT2XbfkZ1boAAPLb8fn/WqztL2yWXPPPAfQ1gMdRqPwrY0dxZU99ZNcxjxNMMGKnQB66Fg8Z238O5QjnjljcY3G6V1bju4/sjqNpqTXitV5bhvHLGXBi1TyctbMzBFyNXjbIX90bn8RnYaWeSNdpN/Tm+3dyvMlc4qMn3ZHjTY5H5xTaMWbGs8x2/n7q1bubpJDG8DPGyqcNIRGMdC5CA/DNbU/vSNKztTdi2dppAbiCIerCjSe4jEafgX+6tZyvB23v9s56cVtxXC7/CIzh9+sV5GzYAdHTUejF1YDflq0ke8Cs039DXcSTj9Sb00Lil7n37VhSzsbOizy0YQymaAAM2O8QHCy7YyRy7wY2b2YJxuOqjiXDJ6exyVsLtK61LjwriMdxGJIydJyCCMMpBwVYdCDtVommroq2mnZjusmAoAoAoAoAoAoAoDmSMMCrAFTsQRkEe0UBTJ+x0y4WKSJ0GAO+DalXy1KfHgeYBOBk5ya64YypFWKup0TRnJyWRWO1XZiSN4y8jMzRsyMgCJFKmCNGG1M+CWDNy0ZGCdoMViqtSNr5cDqweBo4eV1m+L5yNA7F8Y+lWcUrHMmNEu2MSLs22BzO/lgjG1RJ3VzraadmTlZMGRdvLo93dnP6a8jjXPlGkepRvy1Ru335rgxH3vsXPuWGFSeyu3n2KlCfn41XFy2PYTQ1HUZ5Y+dvnlWdpmLX5557Bwje3r/ACrdMjkuwW1/Cj7DF7M8Zvk+/wD61gxa+o1ZvdzoSWT3DaVx7tv5Vrc3Wo0dhtWpke8Dg13VuvQO0jZzyRDjH8RWtqNryfYc+Ibsl2+3KH91KWubl/JhGPcign3eJm+6oazVow7L8+BpSV3J85fsq/HZQfCdwehrele/0nWkmrMs/o/4DdS2TzxSalDsscMmdLqhUNpfGUOdYHNSQB4dzVm8IqkU3lLiVksZ1NVxWcVu+CZiuiGKsGR1OGVuat5H8wRsQQRkGqucZ05bMue4s6cqdWO1HQc8J4mLa470nTDMVScYJAbZY5NjgdEY/q6SdlqwwVfPYe/QrcdhrR6xLvNGDA8ulWZUntAFAc6xnGRnyz8+R+6gOqAKAKAKAKAKAgu2ll3lqz4Ja3+uUKCSxQHKgD1iyFlx+154rWSujK1Kj6POJdzeS2pP1dwO9iO/rAAOBvjdMNt5MfdHReTRvUz+pGl1MRmJ9t5G7q3Dbs9xdTHp9qQD8HqrxDu5eC58i2wUc4+PPqV2LG3L5NcRaMeQtWTUcI/trJqztZKXFhUz89/n5/OiZjZ4nLzUv2BIQeX20NrDeSTnvWAIZyR85rDubbix9j0HfyuTgRQDf99iT9wj/Gt6SvTfa+fc46zvUS4L3/om+DdmbaW0R5YsTTKZWcFlkBkYvgspydIbG+23lVZjukJU5SUXpkr5rLIr4pyltLfmUHtn2dmtfGpaaLowHjXfADgc99gw+I6109F46libRa2ZcNz7vgsoYiUYtz0W/wCebcTdOyfDDbWdvAd2jiRWPm2PF/mzXp0ULbk7soPbi+ze96kREUI7ieXUxJwC6kIMjRGzFS/PUzA4CZrnxmElWo7cVmuWTYLpCnRxHVTlZNZ8OznuIm/4rE8LorrK8isqxg5LEjABAzgZ6nYVVUMNWnVUYxd76l3i8VQp0XKcla3mOWvUsmhlRu77t4hKyg4dCyrJrRf0hK5I2JzgjcV7SrhU6TaWaPnWFxtT+Qk3dO/9ms2N9HMmuJ1dCSNSkEZBwRt5EYqpPRp3OOJ8QWBNbBm3AVVGWdicBVHmT1OAOZIAJoCBt+zsLRAXEcUkpy0jkHJdiznDesACxA32GAKAcQiW1HhaSeED9Gx1SoAv2HO8vL1XOo5JDE+EgTdncrLGkiHKOoZTgjIIyNjuNuh3oBagCgCgCgCgMW48rWc6yru9lNyA5x4DBeZO8L6NzzFQNbM7ksbuNkanx7ifd2U1xGc6YHkQjr4CVI5+ypyIy3jvZqL6hW4gsWlSka3ADagSucMCrHcDc6uftrnqUIyT3ZnRRxU6bvZOytnz2EFxPhUlvcNC7pJpRH1IpUeIttuTnln4+VV+IoxpWsy1wuJlWvJpKx1FGR0+fn55VznU+IoM1kzkA91AwLfOedBqeD55fPz5VgwJsTisjXnnnsEmFYMnMY3Hz8/PXFYaRnO2ZYeE5FjfOMBnfulJ5ZKIi/5pDU9NbMY+fPgitxErSk/A0SRAuFA2UYHuGAK8RjJOUsyKCyK3xKIyzQRDH1k8eoYzlEYSODjzRCvxq36BoqeIi3uz58TpxD2MM+3I0qvdFIZd2hD2VxIGz3UrtLG+Dpy5ZmQnlqBycdVI8jVrgZQlHYepQdKUpwn1iWTt5lfv+0SKDuq5O/mdvIbsfhViqdODvJoqF1tTKKfP47yEaZppNbZCKcop5sfNvIDoPbnpUsIubTaslu49r4dhtK1OLindvV7l2Lj2snuDX81uS9uwV29ZW3jkwR6423wMah4gPZtXPisLCsv+7iSYLH1MO7ax4fBoPZiUXSi8fxznUmkjH0caiWjUZIDcgz82wvTSB52UXF2ep66E4zipRd0yfwfLp7fL5/1rBsdIvLb5x7/n30BG2pMF33ewhudbqP1ZhgsF3wA65fAHrK7faNAT1AFAFAFAFAUL0g8OPeq4BKToY2OTs6ZePbkAVMg2xuBzzUVWN1c3puzGPArxpuB3duB9daxTRAcsqEJiI35aML03U+QranLajcxNWZEcRvIhJJi7t4jcQ9xIJArHu8scp4wVbxnmCORxtvtoaR4JDTiKQ3N5i1uoCvcR88SHMZKnJVxg4Knfnk461xY2CspO/gWGBqyi5RVvEUbs1cDOJLZuX2ZF/EFvyqvvT339P0WCnW7H5r5EJuBXg/uY3/8ALlB8+kipW+xF6S818XMPESjrHyfzYjbkPH+limjA6shx8WXK/jTqpbszdYqnvy70cQ3CuCVYMPNSCPwrSUXF2aJYyUvtdxTNam2ZycfjQWYjK2Mk7ADc+WB/L8KLPQN2VzqywdJBBBG2PdWs8tTOTWROvEP+ykRhkT3JJB3BXvWfceWEFdMm4xuty/BVpbc897Io8WmtTmByFHOJyWjIyOhOU/hxVZUw9LEZVV4rJ/vxOyWEi84ZP0LZ2B4mt7eRSKCO5imZ1yMq7MqKD+spUuQfdy5V3dD4KWHnPaz0szhx9T6I07Z5357TTrq5SNGeRlREBLMxACgcySdgKvisMq7Z8Se+K6kVbaMl40Zcu7aWUPJn1RpY4TGQTknkBb4LB2ltT8vk890j0ntR6uj5/BUIbFV9VFX3KBj8OVXEYQjnFJFROtOS+pt97Y8jgwd+fz+NbOZA2LNraJ2jyrwscrgbhdyP4l3HvHXNcU6rkm46p8+aOuFFRnHa0kte/wCH5lv9H8mJp1H6OSOGYY/WOtCfiqr91VGOS6xSW9HoOipPqnB7mXoKM/D+VcRaHQYbc6AjO0W0ccgzmG4hYcvtOI2wemUkYH3mguT9AFAFAFAFAQ3a6xaW1kCKGlQd5ECceNPEBnpnGk+wkVhq6BS/R9G30uVQ4nhmh+u0oBHGw0lFJ55Ku3hJJxzFaU8srG0ncjeMej0WZ7wXHd2Q2JEal4ssoXWzZ1IM7tsQBnO2/JiMJFpzSu+F36HVTxtSEVFWy7DiLsRHck91ewTaMZ1QA4z7QwxyPLyqtuqa+1rxJv5c5apPwOZPRpOuSjWpI5YMsX4rnFZVdXzlL0fuFiI//WvYSHZLiUe4D/8ADu2b8JcCs9bF714x+LmyxFPfFrufyJtLxSDdhd4zye3SYffCMn762i1L/b4St7mzrUt0mu9X9iLveMKx/tNvas3m2u3k+BYZz8R0qWLdrJP/APSNnGm9JRb77HANs3qyXUG3J0FxH5+shLj3k1j/AC5cPb9G160eNu3P2z/B1HZysCYu6uQOZtpAzD96NsOp9mDSVDlm0cXHSS8s/wBkZMTITAoYTSYRUYFXBfwglSAQBnPLGAT50pUpdYk1vJa2Ip9VJprT3L1xextFeQLYq8dqkRuJUlMLDUNiipjvDgZOSPIZNW0qcJfcrlBGco6Noiu0FhDDNFFCZFSJGcqZZHUFjoXZmI5F/vqu6RcYwUYrX8Hf0epTqNt6Fd4s2c9cfhVfSjnoXiyLT6FJzG11ILeaQS9yqSJH4G0vIH+sbC4XUpIznY4BOxvqEWo5nn8fUjOr9LvZF+48Lm6ikh+iosbqCrSXAVlkUhkysauNKsoJ3OcYIIJqdNp3OGUVKLTK+3Zy/kCq62sZx4pBKzDlzWPQDn2Fh767o4+SWmZTvoeLl92Xd6EX2g7NfQjEyu0sMhCMzkFllPLkMaHOQB9k4A2O02DxsnLYm9ebEXSPRtNQ6ykrW1XZx8N5HcWtsBJQBmORM/uswjbOegBz/DXbWnZJ8H+n7lXQineL3r1Wa9rDqFNN1jpLEDjzMbYz8VYD4CtG7Tfavb+yS16Omj9/69R36HJi8cszaVSKK3gBLDBKh3JJPscfJqjnWVS1tFkerjg3hm7/AOr6u6+aT7eKLx/3gib9D3lxgD9BGXXoP0m0WfEDjVyyeQJGhuepdXj6dFoqgkZ76VVIBUEnTGr5xyxnnty3ACx4fcSsFnaEQKyPpjDanZWLYbVsFBCttudxsBuBOUAUAUAUAUAUB4BQFD7f9sLcJPZKSZmHdyErIEjV1UtmRUbDFH2KhsEjOKhrVYwTV8+HNiWFGco7STaDsf2hidRGWiHM5N2szE6uXiCv7d16VRVoSvtfi36Ns1k8iFuuBXIklZ4Z5dcsra4bg7qzsVGnvEK4UgaQDyqKcqr/AOXNLTJrs42ZwVaOIcm4yy7xOBxGRqnv4D/vWn0jbzlDJ8c1HP8Al8IvuUfxZmIvExf1fJK2V7OwzBfxygdHSKTp1MRRvZW+1JffT8rr3udEak7bh7Jxa5AYS28EygHdHKk+eEkUg/462VaktU14X9vg26233Ii70cJcZuLVrYkHLGNo8f8AFh8Of4q6adTbf0zUuz9PM3hWV/pdvQQb0e2s6CS1uZF3Okn6zS2cEEnTKpB5gsD8a36zYefpl8r0Onr5tfVZ96/OT9SNveyvF4njkSYXPcg6D4S41bHaUZO37ZIBNSwxiSe59v6+DVqnP7k0uzP3IuXjEyyr9Jt4mmGANavA50+IY1ZSUrnI6Z5YzU6xls5Ry4rP+jZYSE/+XNPseTEeI8QWW5kcI6fUxKdYwQQ8uQCNmHiG4J51yY6pGoouLyz/AAdnR1KcHJTjZ5DC2sxcXUEB9WWVVb2p6z48vCDWMFC9Rdh142bhQdu403iIKTzz27rbraKveBULi4cqGCugIXZdKgqNZJwCMYN2ecLDwXi5mDJJGYbiMKZYWIJGoHDKQPGhwcMPIg4IIoCTzv8ADzHl7vn3UMET2mshNaTx8iY30n9RgMq3wIB/1osncxKKasygcQ8VlI5Hrw6viVBA+8irupPah4HlaMHGqlwZD9qOKMlzHHHjvO6cFj/dlyp5dWwhIG3TNcWMxnU6K7t5dpd9B9Cyx8rOVouSz7ruy7S9+ivs1AtlFMVLs5ZgGJKqVdlVlQnSH0qBqAB2FVtNWirl1jZKWIm1pey7lkvYv0aBQAoAAAAAGAAOQA6CpDlOqAKAKAKAKAKAKAKAKAr3Huxlrdv3kgdZSMa43ZSfePVbbbxA7E1HOlCf3K5LTrVKf2NoqvE/RYWOI7hGTI8NxCHIXwg+JSoJ9Y4075AyOdc7wUL3i2u5nSsfU0kk12oh5uxfELbBiWTABP8AZrhlxg4x3bFQSQc4GRseoGYZYOpxT71/ZlV8O9YW7uUdnjXE7c6HaUHOnE9vrBIUsQHhwG8Kk5DHYE1BLCyWcoeT/v2GzQk/pnbvXPuer2hSfHfWVncftIy6vgHU4/xVHs7GSlJd4eEk8otMdx39idyl/aH9lpGUe8RtImPeK1lSclZ7MvJfDIHh3vi+e4d2trazkIOImWMkFom7pXbByFJCqwBI3GMkbVA6UaclLq7Nd9ueBAqMNq5bJou7WR4YlMrkMwzo7wjA3bHPSMAnyG/WsKpfKTyJ7ENH22ttTJN3sEiHSyuhOGxnGqPUp2IOx61vKhO11mnw/ZPTw1apDbhBtdmfpqLNxiyuh3Ikt52YHETEHUQCcaSDjlzxtULjVpfXZpcSKcJRezJWfBqxnfEOyd+rSd1aqYMlkQTqzIDvpGrAYDfHLAx5VNKpQlZ7WfdkdlDGSgtmav4/JC9m73RxG1Zxp0zaSCCpUsrR7g7ggsKsMHFxnnwOjHNVMPtQ0v8Ao03jkTCS4UDU00KTRqNi8lu41DPmV7sb+7kKtEUCsIcZvtNzFdiRihjjeEgnQ8Lf/sIQAQXAZZx1OggcmyMl7AOeZ5eZ8vn52oBG+ljSJnlcCJVJcscKFxvn2YoCo8F7Fd4ji5Z2tMaYIWGltONmmI3LD7K7YwCcnGmaVeclY5o4SlGbmlmZQkQH0fTvlidWw1fVsNR9pqom25Su+bn0DDxjGlh9mKW+yVs3CTbsb12CH/42y/8ATQ//ABrVgtDxU77TvxJ6smoUAUAUAUAUAUAUAUAUAUAUAUAUBHcW4FbXI+vgil2wCygsOfqtzUjJwQQRmgIq47D2hOU72LxZIjkKqdsY0nKhds7Ab58zUToU3rElVeotJELfejx2XAuEl2XaeFTk5GTlNIAxnAx5b86heEj/AKW0TfzJPKSTK7xPstd2MTTDSkceSfo1xIu3IfVsoUltgFGdzj21DUwc2vuT/wDJG8K1Gb2XC3c/6KrcvIFZpWLTOdUjNgnJ2AJG2wAXl0qGdlktEe06KwzpUlF8/wBcRXsj2m+hXBYxs6TJpYKwBBTdSNWAeZGMjnXNVpddTs3a3P4Rw/4iwrc6dSOrun4Zr3ZceJdv7GSPEkNyxB1BdOk5xj1hIB155rlp4WonlNc+B5x4SvbOD9PkzKRGuLsCMMslzMAgBZ2UkqAcsSzaQAxOeh5CrjD5tKO7s+DslCOHw0oztd+/YbdIZJIsph7ywl8SrtrYDxKBnwiaJsrk4BZfKrIohrdcCa5tWitzE9nc+ONnYq9qzMS2gYywGThDgqcqcrsGpksPAr/+yJJMyL3SssrHZQ0RZHPPYZUn3VkHNhbNdMs86aYkYNBEw3JHqyygjZ8+JV+yNJOGyFwYIz0ldoO5hNvExE86kZGPq48gOx6qWGVX25P2TUdSezE7uj8G8TWUdyzfd+zGrqULLGOQRW5chyUfhmq6/wBLPcqnetBLRKT9kvdmoei/tfEUWwlcCaPIi1H11zsg8mUEDTzwMjYVYUpNxs1meK6Uw8addypyUoyd000+9GkVKVoUAUAUAUAUAUAUAUAUAUAUAUAUAUAUAUBQPSRfFpYrYHwqvfOPM50xZ23GQ5581XblUNaVlZFr0TS2qrnw9zMONtvVZUe5nu8Elslk9EnBori4naaJJFjhVcOMjMpYHY7bqhH+tdeCWTZ5r/FU71KcOCb8/wCjRJfR/wANbVm0iGrOdOpeYA20kafVGMYwckYJJPY4xe48uqs0rKT8yT4T2ftbbV3EEcepix0r1Pt6DGwHIDlWUraGrk5O7EuL8LbWLmAD6QigEE4WZASdDeR3Olvsk9QSDkwQ9nBDO8ht7ie2lLZuIE0BtR3JeORWMbHIOtcatjk86GRaztFeZbeIYtLTBkOokyTZ1KhY7tp9dyTuxUHO9AWqhgwztPxDvbq6lOR9a8e/RYj3QA35ZVm97HrXBiHeeR7LoWjGGHUnvzfPcNOx/Z6G/mljdsSqIXjBJw8ayHv0YDmGUqPMEgjG+dsKoyTvbJkP+IatajUjsNqMotd+eaN6W3QHIVQRyOBtsB+QA9wFdp5MUoAoAoAoAoAoAoAoAoAoAoAoAoAoAoAoAoDNPSZF3dykz7RSxLFqxsro7sAW5AsJNv3DUFZPVFx0RWjGbg9+hX+HdiZr23luI20EPpiRhhZVUYZtQyR4iQNseA9GBWD+NtwvfMtJ9PvD4jYitqCyffvafZoP/RrZXtneFZbaZYp4wHOkEKynKEsDjA1MpAyfFnkM1Jhqc6d1JHH05jcNjNipSk7rJprlGuV1HnwoAoBpd8MhlIMkUbkEEFlBO2cb+zUfvNAK2dqkSLHGoRFGFUDAAoBagM5tPR93l9cPcAG07xnRCcmVpCJDq8kVmYY6nHLTvEqS29s759ITeFjh1otXxzulzrkSPZz0cQWlwJ0mnYpq0IWAUBtsMQMuAPM8wDzFIUYQk5R3mMT0jiMTTjTqyuo6ZK/mXWpThCgCgCgCgCgCgCgCgCgCgCgCgCgCgCgCgCgGXF/0Z96/mKAivR3/APy7H/00X/IKAsVAFAFAFAFAFAFAFAFAFAFAFAF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4" name="AutoShape 8" descr="data:image/jpeg;base64,/9j/4AAQSkZJRgABAQAAAQABAAD/2wCEAAkGBxMTEhUUExQUFhMUGBgaGBgYGBocHBgcHhobGx0fGhwaHSggGBwlHxwgITEiJSorLi8uHSAzODMsNygtLisBCgoKDg0OGxAQGywmICQsLDQ0LCwsLC80LzQ3NCwsLCwvLywsLCwsLC8sLC8sLCwsLCwsLDQsLDQvLCwsNCwsLP/AABEIANkA6AMBEQACEQEDEQH/xAAcAAABBQEBAQAAAAAAAAAAAAAAAwQFBgcCAQj/xABKEAACAQMCAwQGBgcFBQgDAAABAgMABBESIQUxQQYTIlEHMmFxgfAUI0KRobEzUmJygsHRJEOSovFTY4Oy4RUWVHN0k7PSJTQ1/8QAGwEBAAIDAQEAAAAAAAAAAAAAAAMFAQIEBgf/xAA7EQACAQIDBAkEAgAEBgMAAAAAAQIDEQQhMRJBUfAFE2FxgZGhsdEiMsHhFPEGI0JSFTNDYnKSJFOy/9oADAMBAAIRAxEAPwDcaAKAKAKAKAKAKAKAKAKAKAKAKAKAKAKAKAKATmnVd2ZVHtIH50BDTdsuHrn+127EHBCSK7D+FCT08qzGLl9quaynGH3O3eRs/pFswG0CeUr0SJhq3+y0mlfbuRsKnjhK8tIPnvOaePw0Pumvf2Iq89K0Sg6bdl8OfrpIk3356Gfb2/hUz6OqrOTS72Q/8TovKClLuXzYg7r0tTsPq0t16bd7Nv5gqEH4GpI4CL/1+SbNJdIy3U2v/JpEVe+kTiDY0ySqB1SGFA3Ln32oj4Y5n2VPHo+GWUn5JeuZA+kaz/2LzftkRdx2gvZpFV7m4TJZwRK3rDkNKYUDfljGBjAqT+BTuo7Nr33354kL6QrRi57V7NZWSXfxN47PcTFzbQzgY7xASP1W5MvwbI+FUbTTsz0CaauiRrBkKAKAKAKAKAKAKAKAKAKAKAKAKAKAKAKAKAhu1vaCOxtnnfcjwxrv9ZIfVXYEjJ5nBwAT0rMU5OyNZSUU29xk9z6Q7x8ETyrtgrFBGq9d8zBm68w3TariHR9PX6n4W97FJPpDEvRQj439iKvu0t1Jv3lxleRa6dPLmIjg10wwFNaU/N/FyD+XXf3Vf/WPzYiHkYncQj2lS59u7EV0wwjX2xivC/wROcpaym/G3ye/SH2+tf3KqqPwGfxqfqZNZyfgkvwR7Ef9i8bv9egjJpPPU3vdjnryzgU/jQ33fi/kkjtLSy8F/ZyjqOSqD7APzreNCnHSPobNSerZ6bpiOe3z921b27DXqopiLzHzrJIoI977GG/2ZDfDk3+Umueuvp2+Gfz6XMbF24/7svj1Nr9E3EC0c0BbIjcSJ7EkG492tXOf2vZXnOkaWxXbWjz+S16Lq7eHSescvgvtcJYhQBQBQBQBQBQBQBQBQBQBQBQBQBQBQBQBQEd2h4Sl1bywPykUgHqrfZZfJlOCPdWYycXdaow0mrM+cL6GWGRoZdpYmKvgkjI6jzB5j2Hzr2OFxCrUlM89Ww6pzcRuZDv/AF9lT67yPZQZOa3SGVjsZrFjGQmy86yu82TOS2KJXMpXONYo0bbLEWesPUkSF7aQf1HnWjV1mR1Isu/ox4r3N1b5OQxa2c/vYKHABySyoOnrnkM5osdT2qCe+Ds+fJkuBlsYmUd01fn1N2qkL0KAKAKAKAKAKAKAKAKAKAKAKAKAKAKAKAKAKAyP009nNLJfR4AbEc/M5JwsTAch+qeXNateisT1dTq3pL3/AHp5HHjKW1Da3ozBV2616e5TtnsitrVUIzzIIyAM8zj7gK5qs57ajB58LXsuOq8vgRcdluSy5yF1jlG/1Z5/rL/Wtv8AO7H5r5InKk8s15P4EpXcc4zz+yVP9DTraiX2N9zX5aN4qD0l53/Y0mmA5hx/Cf5Vn+Rb7k14P8HRGm7ZNPxEDcry1AezOPzrVYqk8trPy9yRUpcA1VLdCx3C24rGW41msiV4fIQ5AYqWXUpx6rqRg77Z3U/DyrkrU9qUoPSa9Vl7W8jlnJw2ai1i/TlPzPpPgXEhc28U68pEVseRxuPgcj4V5Npp2Z6VNNXQ/rBkKAg7LtRDJdvagOHUNpdguiTQVDiMhskqWwQQORxkAmsJp5GbE5WTAUAUAUAUAUAUAUAUAUAUAUAUAUAUA24lZJPFJDIMpKrIw9hGDWU2ndA+bOJWD2skkMwzJE2g4/vDgaSvsYEH478jXqsPjVOhtvXS3aeexFCUKuytOPZ+haxtiu7EF23Y9M+Q9gGw+NdVKGym3q9eewr61VS00WnPuODUqIRnOM5rY6IOwxlT4Vix0xkR8iVh56nVFiEe2V8vyPL+lc9G8W6XDTuenlp5Ess7SFlFdBGx6r4CsOaMG+G4P4HPwrmxNox2/wDa7/Poc+zduPFW+PU2z0Q8U1Qy2xx9S+tBt6kuWPXJPea+nVa850jS6uu+3MtOjqm3QSeqy+PQ0CuE7woDLO0KmyumkVXCW8i3KhcLmJwVlQYDBhq1nGAfEo22aopPZl3mySaNRjcMAwIIIBBHIg8sVKanVAFAFAFAFAFAFAFAFAFAFAFAFAFAFAYR294jDd3zSxJtEDEJMn6wqd2wdsAkqDjfc5IIxf8ARWHcY9ZLfp887ij6TxCcurju1+CIPu6VdpFKJM48q20N0hu9bZMlQ2l51q7E0dCPlrRnVEbzjHi8ufPkcZ/rXPX+lqqt2vc9fLJk0M7xFanIxzC22Oh501VmQyTTuXD0W8X7i8g1HwyZt332JJ+rJGcZLhQP3z5mqPH03LDqT1g7fj1yfideCko15RWklfn18jfqoy3CgKp2+tMrFNgEIxjkz/s5cKTy3w4jPuzWsldG0W08hb0f8RMtroc5kt3aFt2JIXdCSxLEmMoTnrnpWYu6MSVmWWsmAoAoAoAoAoAoAoCC7R9ofo5VI41lmILlWkEapGNtbthtIJ2GxyQegJAZbyHi7X3TJrW1tip+0LwsPbuIMY+NYuA4Z2vvJozItjEFyQhN0wEgH2l/s+dJOwJG+M8sGoZ4iMXYlhRlJXJC07RXO/e2eOWO6nR874PriPGBv1zg+zOqxUGbPDyFB2sjAJkguo8f7oydeY7nX03+PU7Vuq9N7zV0Ki3Dix7U2cpASdAzclfMbk5wBokCtknpjNSqSehG4takB6S+0/cRC2hfFxOpyyneKPkX2OVY+qp88n7NdmCwzr1dnctee048ZiVQp7W/cZMkYVcDYbADp0x+FetikskeVcnJ3Z63Pn0rZhaaCDdPnrWyJEIM3z8+2st5EqQ0kb2/PwrRviTxQzce75FYOhM4I51hpO6ZsmJQDA0n7O3w6f0+FQ0G0th6x9tz8su83nn9XEWQ1OiNoe2cjLJlDpc6XRvJ0IIPw8J2/VrjqU9qU6b/ANa9Vl8Gm1sKM1/pfo+X5n03wHiQubaGcbCWNWx5EjcchyOR8K8m007Mvk7q4/rBkZcb4ctxbywNsJUZcjmpI2YZBwQcEHGxAoDPuw1+0V9ocj+0oyPgnSJ4CQcZ8wH3/ZX2Yihk3EkkrpM06pSMKAKAKAKAKAKAacW4lHbQyTzNpjiUsx9g8vMnkB50BnkMCXUL6p4PplyySupdZFUqyssJUN44lC6CARnLHm1YsYIrtbHJCjRSGMS38plkWEFUWJI0jKqSM5c6cnAzlscqgxFRwg2dWFoqrUSloiEiMibJPcIAMYE0gAx0AziqxV58ot/4tLhbuY8g47eIdrp29jpGw/5QT8TW3XvgvU0eDjfJsfWvbW7X10tpFyOQeNvvy4P3Cs9dB6ojeDnukSMfbaGTKz2soBG5GiVPuyGP+GsqVN6MjdGtHdcpV1PHJcTvF+jaQadivhEagDBGVA6DFe46ES/iq3FnienL/wAm3BITkOxq4RUR1EJX+fZW5LGI1d8UbtmTKNxvJLtWjd2TRiNnk/pRkqiIMfnbypuJUjg0MiMrYYH4H2Doce/+dclWahVi/B925vx92Swi3Fi4+eXnXXZkQvyw36hB+GMH8D+FQV3ZKa3NeWj9Hc0Wd48b/K9TbvQ3fhreW3z+hk1KP2Jct7vXEn3V5zpKlsV29zzLPAVNuir6rLnwNCrgOwKAyztzaNb3RlTVnUl1GPNo2USqOXhICZGf7w7gYqKd1JM3jnFo0vh16k0Uc0ZykqK6nzVgCPwNSmg4oAoAoAoAoAoCrdpmE88dvzjiAlmUjIYnIiU52IyGcjzRPOufEz2Y24k1CF3fgZZx6aO6uXfQvdIDFENIxpB8TY82b8AtV9Wo1aKenPp8lthqS2XKS17N3PpYTht8ENqY4UqoLMQoO5Cg505IGw8qjnWnNJSZNChCm24q1xdzjOSBjzqO3AlbSzPFIO4II9ho8gnwOWX3VhA4ZKXMkVd5SXO2mUD/ABKMfiMY/dNet/wxil9VB96/J5D/ABLg23Gul2MSkuPz/lXsLZHl40xCWWsN55EkYDaSb5+Na3zJowGzyVhNkyiJZpzzz+Dc8zTnnn1BzI+Bn7h5mtKk1BX8u18Ofk2jG7CNMc+Z5/PlSnSsm5Zt688DMpZ5btBYCpLkVxePByDyIx7CCPyrWS2k0yNtqzRcfRTxQxXsGTtIHgkz54yh266lAH75qk6QpueHjN6xdn7HXgp7FeUN0s0b5VGW4UBV+31iGhWfA1255/7tyFkHPkBh+v6MVrJXRmLsxv6NLr6iS2J8VtIQPECe7clkOOgHiQeej7sU5XiZmrSLhW5qFAFAFAFAeOwAJJAA3JPSgMu7QcXdLSSbIE17JhDsMK2yeeSkCg56kdM1WVZ3m5blz7lhRp/So8efRFOt4woUKMAAAe4DAHz/ANa4m282XCVshcMcqqozu5wiICWY+QH5k7DmTW9ODm9lENWpGnG8hn2ovPohEcpia4PO2TVIyg7jW4wqnG+MGu5YL/uK6XSF39uXaccF0vmaIgRSAeDkVkBOrIHI4x92etcta6+mWq39h20GpPbjo93bvJTn0qBo6ERttcysSxjAjJKjdtYwSMkEYIO/LltzreUIrK+ZFCpN/U45evC/cdcQtRImk5HkRzU9CPnelCvKhUjUg80zatRhWhKnPRldkcqSrbOv4/tA9Qf+lfSMBj6eMpKUdd653HgcXgZ4arsS04iUkvPf5zXdvIIxG7N8/GhKlY5zQ2sAozAE/PwrBkv/AGc9E9xdQJcPMIC4bRG8bEgZGkt4hjUMnlsNPmcefrdKPrnKKulkr+r8ed53wwq2LS1JNvQxP/4uL/22/wDtWV0zPfBebMfwo8Sj3fZ6VDIFkhfu3KLhnHe4OkaDo0kE7Z1YG+/OuV/4niq3VdU32pqy79/ob/8ADbx2tr0LDceiziaAYWCTPRJTtt11otWC6Yp74MgeAe5kn2O9Gl2brVdqIoI2jcgOC0jKNQ0FSdIDBMk4OxA8xx4npDbi4wVlLW5vQwmxJSlqr8+5tVVh3BQCN5bLLG8bjKOpVh5gjBH3UBl3Zq8NrfRd4D4y9pKxIUB0Y6HII31Mu2MbSg++KK2ZG0s1c1epTUKAKAKAKAgu2T5tjFzNyyw4/Zc/WdDyjDnfnjGRmo6s9mDZvCO1JIy3tze67sRj1LdAB5B3wT9yhRn9o/GnqO0bcS6wsE25cMiMi51EkdZdfR9ZBYZrwrqkJdE23EcexA8i7g588LnkKuMLDZp34lDjKm3Va3IoPof7UWcd1e3N/IqTygMjuCeZYyBTg4Pq7cyBgV0nMd8M4jHM95coNEElxI6D9kAEtjoT62B1OKrcYtqolFZlpgfppNvS5YOIWkFjZfTOIIXkfAhttRCgkZCuAcM/MsTkLyAzueqlhowWebOOviZVHlkiucR7N8TgtjxFlgiiAVmtUyNKE7HHIHcHnnz8q2qYeE1oa0sRUpu97rtFrK5WaNJF5MucfmD7jtVNUg4SaZe05qUVJCHELFZFwxwRyYc1Pzz863w2Jq4eaqU3ZmtfD068dma/RW72ykjJ1DK/rLkjpzHNfnevbYDp6jXSjV+mXozy2L6Jq0buKvEb8+VXyaenPPOZV6BinPPPqYCsgt/oy7JfT7nMik2sG8h+y7jBWI555B1MB0GDjUKpulcXsrqY6vXu4ePsduFpXe2z6IArz53jTjE2iCVtQQrG5DEgBSFOCSdhigMwtLNjaWsf0lHt5zbwlAgVijlVZQyt4SATuAMYrx2DowqY+86bTu3faeq32t+SwnU+h24Gt17ErwoAoAoAoDMvSJYBZzpABmVZVG4PexMoLZU6hkd3uMHwkg55Q1MvqRvDPJl+4DxNbm3inXYSorY6qSN1OOoOQfaKmNWrOw/oYCgCgCgKpx+5BuxlsR2sJkcdNUhIB5c1SN+R+2c9K5cS7pROjD5NsyGFjKzStnVM7SH+NiQPgMD4VWVHeRd0Y7NJIkIoeXKtTd25557iZ7LdshbxG3FrPKY5JPGhj0YZteAXcEkZwRirWnXhCmrspauHqTqS2VfMh+LWfB5WknmsbmCTcgKRokfy+qZgmTjc6RvUkcRTloyKWFqxV7CnZ7hSK9pblRpaddaj1cjVLjfpqUAZrjoz26+0+07sRHq8Ps9w89PfAZ54IbiMMyQFg6DoGwQ+PIacEjz9hqyKoqkHHuMceRLMBBCCveyKhVSF5GRicE9dIxk9KBklwrhqQoYoyzRpJIqs2MsAxGrboxBYewiqjFZ1H4F1g7xpK/bzz4isqc9vyrksdqYkF3+fP8qxmjbtHUXZK1fh8l3IHSQmR0KEDwqdKDScqdenPLPi6VdYbHV8Nsxpy+Chr0KdZyk1x7OblYu+y80aghkk2GRup5b89j94q2o/4mj/ANWPivg5anQs/wDpvzI/hvDZZ547eNPrpThA2wzgkksMgAAEn2A1arprDTpuVN58GcM+jq9N2mrLifS/Zbs/FY26wRDYbu5A1SOebMepP4AADYCvPznKcnKWrOxJJWRL1qZK929kC2UhLacNEw2yXKSJJoUA5JcKVx7evKoMUtqhON7XTXobQ+5Fc7iBb6xZY4llaZyzaUDMvcyg7kDJ1lOW/wCNeX/w5VrTqyTbcVHjo7q35O3FQSV2s7miV684AoAoAoAoCsekGzDWvehcvbMJB7E9WX3/AFTOcdSFrWSurGYuzKt2S7SvbJNaCMyyoxkhBOlNDncPJg6cPqPLcMMZwazh4OorLcR4qvCitqW8n+Gdqrjv44riKLTM2kPE7Hu2KkgOHA1A4xqGNyBpFdNTDyhHavkcmHx8K09hJplxrnO4KAKAyztRdf2a7cAhr25aLBBB0oRbE435xws3tz7a4a83tN8Ofc7KFO9lxfPoV+0th8Krki5lJIkGt20nHPG3vxtW9uJDcY8GjH0eEqMDQNjtg9c+3Oc1vUf1O5pSziheWUKGYkBRzOcYqNK7sTW3iNy0imN4QpkjkR1ycKNLZ3OCcEZXYfaqWjPYlcgrwdSDSLLB2zuRgvaxFd8iKZi3XlrjVSfeR8K7VjIXtmV8sFUSy558A472qW4j7m1JBkBEz4KmFSMFMcxM34DJ/VB3q14xheJpRw7nOzVktSEEAUKqgAKMAeQxVW7vNlussiOuVxnb7qjeZNEZXAYghPXfwJnlqYhV/EikFtTUTFaexTckX3jVgrLa2IZlTYnTs3dwhTtt1fQD+9W2LrulTlU3/l8sq1lFJEfxbsdlWMM8mrHqykMjb9SAGXyyPuNeco9Mz2rVYq3FZP4Z0QqTjvv3jH0O8PZr+eR1Km3i0EHOzyNy5YOFTz5Mp617LARWxtx0ehD0hWU9mK8TZa7ytEby6SKNpJGCogLMT0Ao3YGd8d41Kbi3nliHd5dIoVBNwA+klzvgsAmWQeqpO5Ox8rj8dDHbVGnlGNntPJPd5Pc977MztpU3TW0MePdqrOaExxd67yABCFKaWbZGDtjR4hs2R7N64qeCnSqRqQvFxzd2t2qsrt93mTLONpZ37/C/PqaF2c4wLiMZ8MyKveocZViOeP1SQcNyOD5GvY0MRTrw26buivnTlB2kiWqY0CgCgCgOJo1ZSrAFSCCDyII3z7MUBiTXX0ZnIOpEb6O7A6irROwQseZDK679D79uro+rCFR0573kys6Ww86lNTju17hduL6SkrBSsUkTtrGQArgk+9QNQPQgGrnF0v8AJl3Hnuj6tsXBvjbzyL43pBtdWyXDR6gO9EeEx1YamDlBzyFO24yKo1hqrjtbOR6p4ygpbO0r879C1xyBgGU5BAII6g8qgOorna3tdHaRSGNTPMiO2hCCE0jnK3KMZ2xzPQHBxrKajqbKLeiM97Tro+hW3+xiLvn9ZsIPyf76q6svpfay1wsfr7l+vnm51YqNuVQrI6ZMe3crKhKJrYAHTnGR1A9uOWeu3trdbN7PIgltLNIh+5DAyW02hZMkqV1Lq6nTsUbI3AI3ztnNbN2ymvwIK+cH8c+I2e0Yn66QuBghQoRMjfcbk+4nG2cVG5pfavUmVNv7nfs5+R7C+SNudaqxK49ov9NVXSM5LvyxvjfGW3yozgZreMbps55TUWkyTgs1BYgbvgsRzJAwM+ZwAK23WNW0s0I3Eft6cvhWJRN4vgQ16N/n5+ffUMkdEHc77N23eXsK9I9czD9wAL/mcH+GtsP9zlw/JzYx5RiueWXKx8dzPJ0iCQp7/wBJJj/Eg96mqnpqtaEYd7/C/Jyay7h9dHwmvMwV5Inpr6jr0fw+G5m2+tnKrjPqxqse+Rz1h/hivo3Q9Lq8HDtz8/0cWNles+wtlWZyFb7VTapbe3YZjYvM+wIIhKFFPUEyOjbfqGqrpfExo0LS/wBTt3rVrxtbxJqMHKWW4pnE83DM5ODcSm1iPIiJGPfFcHYtpfBHQIa8ztOEldfatt8Lv7V3K6y7zsjp9PZ+yW4jwyOSdotC6DaKrLjkplYKPLbBrNWm6OGjWi3tbW18s1pz/wAxpjbhMx+iw3RYia0cq7nm8SS91ODvuGVNQz9oKelWXRtRUcRKMck3F27JJNf+rdvEjxH1JM0oGvUHGFAFAFAUTtzI8k/0clhB3KuVyMSkyEHO2fBoXrg6967cFThKV5K/YVXSterSglDK98+dDO7/AIbIoljjCLHLoOMeqUJ3CjY5GBjI5fd31sD1lWNSDStbdw8isw3SnVUJUqibvfO/HXUbOzEGNwA3eQo2CcMHddx5bZGD+W9dVSTlFxazulz4HHSpxU1OLy2ZNcU0nzfeWhIHmlEKP3aqheRwoYgE6UVQdskg7nOy8snIrOk8fLCpbNrviWfQ/RscZtSney7bZk7b2gjgWAzzPEi6ApZQNOkLp+rVSVAGADXmJ4yb/R7SGCisrMYcTCYit4kVFlnjXCgAaQ3ePyG/hRqgpT2p3b4vnzOitSUKXflz4Fd7QXOu+uG2wpSJT7EUE/5metqz0RthVaLb4i9rNtvyzUStYncR+s35Vvci2SD4xlMzREK5Khx9h8kDLDo2/rDfbet4Pa+mX9Gk47P1R7Oef0NpL9xnXDIP3fGD7sb/AHgVE4pvKS9iaM5JfVHyz58j2O7lY4RNGftych/ADkn2HFIqK1fl8iTm9I27X8Et2WTT3mpiz96waQ82Axp5cgAeQ25+dSys2rcDminZ31uWWIjff5/lWyb3GGuAjdHOPd921avQ2RAX55/lULOmJLdhowDdTtyXTGD7EHePj4tj+GpoR2aa7f6OKtJSqvsy/JXbZ309/wB7KkkrNIdEjAeNiwBXOk4GBuOQ99V+JaqVHGUU1pmk/XX1JaOHjKN5Xv3nNp26kjbRckPFy7zAVl3+0Bsw6ZABHtHLlqdEU6kdqgrPhuf5XqiV0uq+rVe3b3eRsPY63ZLK3DAhzGHcHoz+Nh8GYivXUobEFBbkkUEpbTcuJM1IYK72i4HNLKs0DoriNkKuDhskFSGByuk6uhzkcsZqv6Q6OhjYxUnazuS0qrp3sU/hhPe2kDJLGbaBwyyoVJkyiMQcBZftHWmVOrOd6810nQq0lNzVtqStbS2b+Muw66DUnlwJyFw11cOMYjSCI+wrrlOfbiQH4is42rbCwh2MjpxvNkBweVJrI20Z1vdiXCrvpWaSRizkfo1CtuT1AG5IFSYPD1pY+6i7R2U3/wCKivwbVdnq9dTVFXAA8q9gcJ7QBQBQGc9quFM15I8pKOwT6NMnhIRR4o876iGLMVYYYNkDwnHZhHG9nqVHSimrSWnB8+pT+IF0J7y6KqOZxGv4kfy91XOwlC7nZeBQQltStCld98n+SPWMN3yxajus0TOCC7Lz8R3ZdSqATyz5YqKCTUox7Gr/AL7iabcHCc7b4u1sl4djbt+bklY8SKuLiNS6SKEkUY1qVLYIBO+CzAjny51XdLYCeLhGdLVXyfOpb9B9JU8BOVHE5J2z53NEvZ8aSfIh72VhkFUicsMZHiGPCPC2NWMkHFeUeExClsuNrdx7pYzDbG0pZajwcPmjvLc3GlAEuJljADFdGiPUzg4ye92VRy3z0HR/G6iF97y58jjniuvlZLJf0US0mL5c85Gd+f67lvwBqCq7zZ24eOzTjzrmSUMlR2N32jxJOvlWdTXJZCN5FrjZDsGBGevLGR1z1raDs0ayipJpscdkrG3mWQ3SiSdWKmMk4jAwAVXI9b1tXtxtis1KqpPLTic+zOp9zzW7nzHH/ZNlaxlplE5y2jvFD7E+BEU5y24GeZOSTWixMpytTVr8PXgZdG0b1He3H08fUbcDj7tANKqSzMVX1VLEnC46AHHwqSUtp3JIU1CNiY+k4291FIwoMb3N1/pyHKsN3zMqJEzy5z5fl84qNsmilbUmH+r4Qqcnu9iORHfuWPXOVQn7vZXU5bL7ufcrIXnm95D8RBJSKNS0jHCKNveSTsqjmT/pVdSpSm/yWMqipLNeBFX3Yu77xO8jUxPIgkaJw3doWAclSA2ApJyAeXlVnQ6uLtf8EFfFuVNpJm/cNvIpYleB1eIjwspyMDb8OWKsyk0HVAFAMuJcJgnx30SPpzpLDdc4zpbmucDODvWsoRkrSV12mU2tBl/3Tsv/AA6YxgqM6SMk4Zc6XGSdiDttyrWVGnKzcVlpksjO1LiSNnw+GL9FFHHkKDoRV2XOkeEchk4HTJqQ1HNAFAFAFAVDt/wfvhHK6CWGFZC6EA6c4PeDJAYqFIxzwxx5GajOMZfUjkxtOrUp2pOz9zLpFtlbXDCzMeRWFsnnjxMoA+8CrynKnFXjG/cvn5PM1FXldTnZdsvwvg7uVlI79s60XSkSgMWVmXK8stIxA06cYOBvvnM9qL612VvHLf4s1pKE/wD48Ffa39u59y331Ln2c9HGpu/ui6FsHuEcYYaf74jm2+MIRyxlgaqsRjZTk+r+lP17S/wvRkKdNKraTXkuxfvyNFtbZI0VI0VEUYVVACqPIAbAVwloUDt5dMr3kgP6GzVE8tchcnHvwg+ArjxOc4pnVQT2XbfkZ1boAAPLb8fn/WqztL2yWXPPPAfQ1gMdRqPwrY0dxZU99ZNcxjxNMMGKnQB66Fg8Z238O5QjnjljcY3G6V1bju4/sjqNpqTXitV5bhvHLGXBi1TyctbMzBFyNXjbIX90bn8RnYaWeSNdpN/Tm+3dyvMlc4qMn3ZHjTY5H5xTaMWbGs8x2/n7q1bubpJDG8DPGyqcNIRGMdC5CA/DNbU/vSNKztTdi2dppAbiCIerCjSe4jEafgX+6tZyvB23v9s56cVtxXC7/CIzh9+sV5GzYAdHTUejF1YDflq0ke8Cs039DXcSTj9Sb00Lil7n37VhSzsbOizy0YQymaAAM2O8QHCy7YyRy7wY2b2YJxuOqjiXDJ6exyVsLtK61LjwriMdxGJIydJyCCMMpBwVYdCDtVommroq2mnZjusmAoAoAoAoAoAoAoDmSMMCrAFTsQRkEe0UBTJ+x0y4WKSJ0GAO+DalXy1KfHgeYBOBk5ya64YypFWKup0TRnJyWRWO1XZiSN4y8jMzRsyMgCJFKmCNGG1M+CWDNy0ZGCdoMViqtSNr5cDqweBo4eV1m+L5yNA7F8Y+lWcUrHMmNEu2MSLs22BzO/lgjG1RJ3VzraadmTlZMGRdvLo93dnP6a8jjXPlGkepRvy1Ru335rgxH3vsXPuWGFSeyu3n2KlCfn41XFy2PYTQ1HUZ5Y+dvnlWdpmLX5557Bwje3r/ACrdMjkuwW1/Cj7DF7M8Zvk+/wD61gxa+o1ZvdzoSWT3DaVx7tv5Vrc3Wo0dhtWpke8Dg13VuvQO0jZzyRDjH8RWtqNryfYc+Ibsl2+3KH91KWubl/JhGPcign3eJm+6oazVow7L8+BpSV3J85fsq/HZQfCdwehrele/0nWkmrMs/o/4DdS2TzxSalDsscMmdLqhUNpfGUOdYHNSQB4dzVm8IqkU3lLiVksZ1NVxWcVu+CZiuiGKsGR1OGVuat5H8wRsQQRkGqucZ05bMue4s6cqdWO1HQc8J4mLa470nTDMVScYJAbZY5NjgdEY/q6SdlqwwVfPYe/QrcdhrR6xLvNGDA8ulWZUntAFAc6xnGRnyz8+R+6gOqAKAKAKAKAKAgu2ll3lqz4Ja3+uUKCSxQHKgD1iyFlx+154rWSujK1Kj6POJdzeS2pP1dwO9iO/rAAOBvjdMNt5MfdHReTRvUz+pGl1MRmJ9t5G7q3Dbs9xdTHp9qQD8HqrxDu5eC58i2wUc4+PPqV2LG3L5NcRaMeQtWTUcI/trJqztZKXFhUz89/n5/OiZjZ4nLzUv2BIQeX20NrDeSTnvWAIZyR85rDubbix9j0HfyuTgRQDf99iT9wj/Gt6SvTfa+fc46zvUS4L3/om+DdmbaW0R5YsTTKZWcFlkBkYvgspydIbG+23lVZjukJU5SUXpkr5rLIr4pyltLfmUHtn2dmtfGpaaLowHjXfADgc99gw+I6109F46libRa2ZcNz7vgsoYiUYtz0W/wCebcTdOyfDDbWdvAd2jiRWPm2PF/mzXp0ULbk7soPbi+ze96kREUI7ieXUxJwC6kIMjRGzFS/PUzA4CZrnxmElWo7cVmuWTYLpCnRxHVTlZNZ8OznuIm/4rE8LorrK8isqxg5LEjABAzgZ6nYVVUMNWnVUYxd76l3i8VQp0XKcla3mOWvUsmhlRu77t4hKyg4dCyrJrRf0hK5I2JzgjcV7SrhU6TaWaPnWFxtT+Qk3dO/9ms2N9HMmuJ1dCSNSkEZBwRt5EYqpPRp3OOJ8QWBNbBm3AVVGWdicBVHmT1OAOZIAJoCBt+zsLRAXEcUkpy0jkHJdiznDesACxA32GAKAcQiW1HhaSeED9Gx1SoAv2HO8vL1XOo5JDE+EgTdncrLGkiHKOoZTgjIIyNjuNuh3oBagCgCgCgCgMW48rWc6yru9lNyA5x4DBeZO8L6NzzFQNbM7ksbuNkanx7ifd2U1xGc6YHkQjr4CVI5+ypyIy3jvZqL6hW4gsWlSka3ADagSucMCrHcDc6uftrnqUIyT3ZnRRxU6bvZOytnz2EFxPhUlvcNC7pJpRH1IpUeIttuTnln4+VV+IoxpWsy1wuJlWvJpKx1FGR0+fn55VznU+IoM1kzkA91AwLfOedBqeD55fPz5VgwJsTisjXnnnsEmFYMnMY3Hz8/PXFYaRnO2ZYeE5FjfOMBnfulJ5ZKIi/5pDU9NbMY+fPgitxErSk/A0SRAuFA2UYHuGAK8RjJOUsyKCyK3xKIyzQRDH1k8eoYzlEYSODjzRCvxq36BoqeIi3uz58TpxD2MM+3I0qvdFIZd2hD2VxIGz3UrtLG+Dpy5ZmQnlqBycdVI8jVrgZQlHYepQdKUpwn1iWTt5lfv+0SKDuq5O/mdvIbsfhViqdODvJoqF1tTKKfP47yEaZppNbZCKcop5sfNvIDoPbnpUsIubTaslu49r4dhtK1OLindvV7l2Lj2snuDX81uS9uwV29ZW3jkwR6423wMah4gPZtXPisLCsv+7iSYLH1MO7ax4fBoPZiUXSi8fxznUmkjH0caiWjUZIDcgz82wvTSB52UXF2ep66E4zipRd0yfwfLp7fL5/1rBsdIvLb5x7/n30BG2pMF33ewhudbqP1ZhgsF3wA65fAHrK7faNAT1AFAFAFAFAUL0g8OPeq4BKToY2OTs6ZePbkAVMg2xuBzzUVWN1c3puzGPArxpuB3duB9daxTRAcsqEJiI35aML03U+QranLajcxNWZEcRvIhJJi7t4jcQ9xIJArHu8scp4wVbxnmCORxtvtoaR4JDTiKQ3N5i1uoCvcR88SHMZKnJVxg4Knfnk461xY2CspO/gWGBqyi5RVvEUbs1cDOJLZuX2ZF/EFvyqvvT339P0WCnW7H5r5EJuBXg/uY3/8ALlB8+kipW+xF6S818XMPESjrHyfzYjbkPH+limjA6shx8WXK/jTqpbszdYqnvy70cQ3CuCVYMPNSCPwrSUXF2aJYyUvtdxTNam2ZycfjQWYjK2Mk7ADc+WB/L8KLPQN2VzqywdJBBBG2PdWs8tTOTWROvEP+ykRhkT3JJB3BXvWfceWEFdMm4xuty/BVpbc897Io8WmtTmByFHOJyWjIyOhOU/hxVZUw9LEZVV4rJ/vxOyWEi84ZP0LZ2B4mt7eRSKCO5imZ1yMq7MqKD+spUuQfdy5V3dD4KWHnPaz0szhx9T6I07Z5357TTrq5SNGeRlREBLMxACgcySdgKvisMq7Z8Se+K6kVbaMl40Zcu7aWUPJn1RpY4TGQTknkBb4LB2ltT8vk890j0ntR6uj5/BUIbFV9VFX3KBj8OVXEYQjnFJFROtOS+pt97Y8jgwd+fz+NbOZA2LNraJ2jyrwscrgbhdyP4l3HvHXNcU6rkm46p8+aOuFFRnHa0kte/wCH5lv9H8mJp1H6OSOGYY/WOtCfiqr91VGOS6xSW9HoOipPqnB7mXoKM/D+VcRaHQYbc6AjO0W0ccgzmG4hYcvtOI2wemUkYH3mguT9AFAFAFAFAQ3a6xaW1kCKGlQd5ECceNPEBnpnGk+wkVhq6BS/R9G30uVQ4nhmh+u0oBHGw0lFJ55Ku3hJJxzFaU8srG0ncjeMej0WZ7wXHd2Q2JEal4ssoXWzZ1IM7tsQBnO2/JiMJFpzSu+F36HVTxtSEVFWy7DiLsRHck91ewTaMZ1QA4z7QwxyPLyqtuqa+1rxJv5c5apPwOZPRpOuSjWpI5YMsX4rnFZVdXzlL0fuFiI//WvYSHZLiUe4D/8ADu2b8JcCs9bF714x+LmyxFPfFrufyJtLxSDdhd4zye3SYffCMn762i1L/b4St7mzrUt0mu9X9iLveMKx/tNvas3m2u3k+BYZz8R0qWLdrJP/APSNnGm9JRb77HANs3qyXUG3J0FxH5+shLj3k1j/AC5cPb9G160eNu3P2z/B1HZysCYu6uQOZtpAzD96NsOp9mDSVDlm0cXHSS8s/wBkZMTITAoYTSYRUYFXBfwglSAQBnPLGAT50pUpdYk1vJa2Ip9VJprT3L1xextFeQLYq8dqkRuJUlMLDUNiipjvDgZOSPIZNW0qcJfcrlBGco6Noiu0FhDDNFFCZFSJGcqZZHUFjoXZmI5F/vqu6RcYwUYrX8Hf0epTqNt6Fd4s2c9cfhVfSjnoXiyLT6FJzG11ILeaQS9yqSJH4G0vIH+sbC4XUpIznY4BOxvqEWo5nn8fUjOr9LvZF+48Lm6ikh+iosbqCrSXAVlkUhkysauNKsoJ3OcYIIJqdNp3OGUVKLTK+3Zy/kCq62sZx4pBKzDlzWPQDn2Fh767o4+SWmZTvoeLl92Xd6EX2g7NfQjEyu0sMhCMzkFllPLkMaHOQB9k4A2O02DxsnLYm9ebEXSPRtNQ6ykrW1XZx8N5HcWtsBJQBmORM/uswjbOegBz/DXbWnZJ8H+n7lXQineL3r1Wa9rDqFNN1jpLEDjzMbYz8VYD4CtG7Tfavb+yS16Omj9/69R36HJi8cszaVSKK3gBLDBKh3JJPscfJqjnWVS1tFkerjg3hm7/AOr6u6+aT7eKLx/3gib9D3lxgD9BGXXoP0m0WfEDjVyyeQJGhuepdXj6dFoqgkZ76VVIBUEnTGr5xyxnnty3ACx4fcSsFnaEQKyPpjDanZWLYbVsFBCttudxsBuBOUAUAUAUAUAUB4BQFD7f9sLcJPZKSZmHdyErIEjV1UtmRUbDFH2KhsEjOKhrVYwTV8+HNiWFGco7STaDsf2hidRGWiHM5N2szE6uXiCv7d16VRVoSvtfi36Ns1k8iFuuBXIklZ4Z5dcsra4bg7qzsVGnvEK4UgaQDyqKcqr/AOXNLTJrs42ZwVaOIcm4yy7xOBxGRqnv4D/vWn0jbzlDJ8c1HP8Al8IvuUfxZmIvExf1fJK2V7OwzBfxygdHSKTp1MRRvZW+1JffT8rr3udEak7bh7Jxa5AYS28EygHdHKk+eEkUg/462VaktU14X9vg26233Ii70cJcZuLVrYkHLGNo8f8AFh8Of4q6adTbf0zUuz9PM3hWV/pdvQQb0e2s6CS1uZF3Okn6zS2cEEnTKpB5gsD8a36zYefpl8r0Onr5tfVZ96/OT9SNveyvF4njkSYXPcg6D4S41bHaUZO37ZIBNSwxiSe59v6+DVqnP7k0uzP3IuXjEyyr9Jt4mmGANavA50+IY1ZSUrnI6Z5YzU6xls5Ry4rP+jZYSE/+XNPseTEeI8QWW5kcI6fUxKdYwQQ8uQCNmHiG4J51yY6pGoouLyz/AAdnR1KcHJTjZ5DC2sxcXUEB9WWVVb2p6z48vCDWMFC9Rdh142bhQdu403iIKTzz27rbraKveBULi4cqGCugIXZdKgqNZJwCMYN2ecLDwXi5mDJJGYbiMKZYWIJGoHDKQPGhwcMPIg4IIoCTzv8ADzHl7vn3UMET2mshNaTx8iY30n9RgMq3wIB/1osncxKKasygcQ8VlI5Hrw6viVBA+8irupPah4HlaMHGqlwZD9qOKMlzHHHjvO6cFj/dlyp5dWwhIG3TNcWMxnU6K7t5dpd9B9Cyx8rOVouSz7ruy7S9+ivs1AtlFMVLs5ZgGJKqVdlVlQnSH0qBqAB2FVtNWirl1jZKWIm1pey7lkvYv0aBQAoAAAAAGAAOQA6CpDlOqAKAKAKAKAKAKAKAKAr3Huxlrdv3kgdZSMa43ZSfePVbbbxA7E1HOlCf3K5LTrVKf2NoqvE/RYWOI7hGTI8NxCHIXwg+JSoJ9Y4075AyOdc7wUL3i2u5nSsfU0kk12oh5uxfELbBiWTABP8AZrhlxg4x3bFQSQc4GRseoGYZYOpxT71/ZlV8O9YW7uUdnjXE7c6HaUHOnE9vrBIUsQHhwG8Kk5DHYE1BLCyWcoeT/v2GzQk/pnbvXPuer2hSfHfWVncftIy6vgHU4/xVHs7GSlJd4eEk8otMdx39idyl/aH9lpGUe8RtImPeK1lSclZ7MvJfDIHh3vi+e4d2trazkIOImWMkFom7pXbByFJCqwBI3GMkbVA6UaclLq7Nd9ueBAqMNq5bJou7WR4YlMrkMwzo7wjA3bHPSMAnyG/WsKpfKTyJ7ENH22ttTJN3sEiHSyuhOGxnGqPUp2IOx61vKhO11mnw/ZPTw1apDbhBtdmfpqLNxiyuh3Ikt52YHETEHUQCcaSDjlzxtULjVpfXZpcSKcJRezJWfBqxnfEOyd+rSd1aqYMlkQTqzIDvpGrAYDfHLAx5VNKpQlZ7WfdkdlDGSgtmav4/JC9m73RxG1Zxp0zaSCCpUsrR7g7ggsKsMHFxnnwOjHNVMPtQ0v8Ao03jkTCS4UDU00KTRqNi8lu41DPmV7sb+7kKtEUCsIcZvtNzFdiRihjjeEgnQ8Lf/sIQAQXAZZx1OggcmyMl7AOeZ5eZ8vn52oBG+ljSJnlcCJVJcscKFxvn2YoCo8F7Fd4ji5Z2tMaYIWGltONmmI3LD7K7YwCcnGmaVeclY5o4SlGbmlmZQkQH0fTvlidWw1fVsNR9pqom25Su+bn0DDxjGlh9mKW+yVs3CTbsb12CH/42y/8ATQ//ABrVgtDxU77TvxJ6smoUAUAUAUAUAUAUAUAUAUAUAUAUBHcW4FbXI+vgil2wCygsOfqtzUjJwQQRmgIq47D2hOU72LxZIjkKqdsY0nKhds7Ab58zUToU3rElVeotJELfejx2XAuEl2XaeFTk5GTlNIAxnAx5b86heEj/AKW0TfzJPKSTK7xPstd2MTTDSkceSfo1xIu3IfVsoUltgFGdzj21DUwc2vuT/wDJG8K1Gb2XC3c/6KrcvIFZpWLTOdUjNgnJ2AJG2wAXl0qGdlktEe06KwzpUlF8/wBcRXsj2m+hXBYxs6TJpYKwBBTdSNWAeZGMjnXNVpddTs3a3P4Rw/4iwrc6dSOrun4Zr3ZceJdv7GSPEkNyxB1BdOk5xj1hIB155rlp4WonlNc+B5x4SvbOD9PkzKRGuLsCMMslzMAgBZ2UkqAcsSzaQAxOeh5CrjD5tKO7s+DslCOHw0oztd+/YbdIZJIsph7ywl8SrtrYDxKBnwiaJsrk4BZfKrIohrdcCa5tWitzE9nc+ONnYq9qzMS2gYywGThDgqcqcrsGpksPAr/+yJJMyL3SssrHZQ0RZHPPYZUn3VkHNhbNdMs86aYkYNBEw3JHqyygjZ8+JV+yNJOGyFwYIz0ldoO5hNvExE86kZGPq48gOx6qWGVX25P2TUdSezE7uj8G8TWUdyzfd+zGrqULLGOQRW5chyUfhmq6/wBLPcqnetBLRKT9kvdmoei/tfEUWwlcCaPIi1H11zsg8mUEDTzwMjYVYUpNxs1meK6Uw8addypyUoyd000+9GkVKVoUAUAUAUAUAUAUAUAUAUAUAUAUAUAUAUBQPSRfFpYrYHwqvfOPM50xZ23GQ5581XblUNaVlZFr0TS2qrnw9zMONtvVZUe5nu8Elslk9EnBori4naaJJFjhVcOMjMpYHY7bqhH+tdeCWTZ5r/FU71KcOCb8/wCjRJfR/wANbVm0iGrOdOpeYA20kafVGMYwckYJJPY4xe48uqs0rKT8yT4T2ftbbV3EEcepix0r1Pt6DGwHIDlWUraGrk5O7EuL8LbWLmAD6QigEE4WZASdDeR3Olvsk9QSDkwQ9nBDO8ht7ie2lLZuIE0BtR3JeORWMbHIOtcatjk86GRaztFeZbeIYtLTBkOokyTZ1KhY7tp9dyTuxUHO9AWqhgwztPxDvbq6lOR9a8e/RYj3QA35ZVm97HrXBiHeeR7LoWjGGHUnvzfPcNOx/Z6G/mljdsSqIXjBJw8ayHv0YDmGUqPMEgjG+dsKoyTvbJkP+IatajUjsNqMotd+eaN6W3QHIVQRyOBtsB+QA9wFdp5MUoAoAoAoAoAoAoAoAoAoAoAoAoAoAoAoAoDNPSZF3dykz7RSxLFqxsro7sAW5AsJNv3DUFZPVFx0RWjGbg9+hX+HdiZr23luI20EPpiRhhZVUYZtQyR4iQNseA9GBWD+NtwvfMtJ9PvD4jYitqCyffvafZoP/RrZXtneFZbaZYp4wHOkEKynKEsDjA1MpAyfFnkM1Jhqc6d1JHH05jcNjNipSk7rJprlGuV1HnwoAoBpd8MhlIMkUbkEEFlBO2cb+zUfvNAK2dqkSLHGoRFGFUDAAoBagM5tPR93l9cPcAG07xnRCcmVpCJDq8kVmYY6nHLTvEqS29s759ITeFjh1otXxzulzrkSPZz0cQWlwJ0mnYpq0IWAUBtsMQMuAPM8wDzFIUYQk5R3mMT0jiMTTjTqyuo6ZK/mXWpThCgCgCgCgCgCgCgCgCgCgCgCgCgCgCgCgCgGXF/0Z96/mKAivR3/APy7H/00X/IKAsVAFAFAFAFAFAFAFAFAFAFAFAF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31" descr="188236-yana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549" r="8327"/>
          <a:stretch>
            <a:fillRect/>
          </a:stretch>
        </p:blipFill>
        <p:spPr bwMode="auto">
          <a:xfrm>
            <a:off x="2267744" y="2852936"/>
            <a:ext cx="4536504" cy="298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352928" cy="4525963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dirty="0" smtClean="0"/>
              <a:t>Благодаря рациональному раскрою рабочий из листа железа вместо 20 деталей выкроил 35. Чему равняется процент экономии? </a:t>
            </a:r>
          </a:p>
          <a:p>
            <a:pPr marL="180000" indent="0" algn="just">
              <a:buNone/>
            </a:pPr>
            <a:r>
              <a:rPr lang="ru-RU" dirty="0" smtClean="0"/>
              <a:t>Мальчик Незнайка решил так: </a:t>
            </a:r>
            <a:endParaRPr lang="ru-RU" dirty="0" smtClean="0"/>
          </a:p>
          <a:p>
            <a:pPr marL="180000" indent="0" algn="just">
              <a:buNone/>
            </a:pPr>
            <a:r>
              <a:rPr lang="ru-RU" dirty="0" smtClean="0"/>
              <a:t> 1)35-20=15,</a:t>
            </a:r>
          </a:p>
          <a:p>
            <a:pPr marL="180000" indent="0"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2) 15:20=0,75 или 75%. </a:t>
            </a:r>
            <a:endParaRPr lang="ru-RU" dirty="0" smtClean="0"/>
          </a:p>
          <a:p>
            <a:pPr marL="180000" indent="0" algn="just">
              <a:buNone/>
            </a:pPr>
            <a:r>
              <a:rPr lang="ru-RU" dirty="0" smtClean="0"/>
              <a:t>Правильно </a:t>
            </a:r>
            <a:r>
              <a:rPr lang="ru-RU" dirty="0" smtClean="0"/>
              <a:t>ли он размышлял? </a:t>
            </a:r>
          </a:p>
          <a:p>
            <a:endParaRPr lang="ru-RU" dirty="0"/>
          </a:p>
        </p:txBody>
      </p:sp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611560" y="5733256"/>
            <a:ext cx="1656184" cy="79208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Ответ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Picture 4" descr="Картинки по запросу смешные мультяшные сов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9" y="4221088"/>
            <a:ext cx="3059832" cy="26369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363272" cy="4525963"/>
          </a:xfrm>
        </p:spPr>
        <p:txBody>
          <a:bodyPr/>
          <a:lstStyle/>
          <a:p>
            <a:pPr marL="324000" indent="0" algn="just">
              <a:buNone/>
            </a:pPr>
            <a:r>
              <a:rPr lang="ru-RU" dirty="0" smtClean="0"/>
              <a:t>Неправильно. Даже грубая оценка показывает, что экономия материала представляет меньше чем </a:t>
            </a:r>
            <a:r>
              <a:rPr lang="uk-UA" dirty="0" smtClean="0"/>
              <a:t>50</a:t>
            </a:r>
            <a:r>
              <a:rPr lang="uk-UA" dirty="0" smtClean="0"/>
              <a:t>% (15:35=0,43 </a:t>
            </a:r>
            <a:r>
              <a:rPr lang="uk-UA" dirty="0" smtClean="0"/>
              <a:t>или </a:t>
            </a:r>
            <a:r>
              <a:rPr lang="uk-UA" dirty="0" smtClean="0"/>
              <a:t>43%). </a:t>
            </a:r>
            <a:endParaRPr lang="ru-RU" dirty="0"/>
          </a:p>
        </p:txBody>
      </p:sp>
      <p:pic>
        <p:nvPicPr>
          <p:cNvPr id="1026" name="Picture 2" descr="http://www.150pr-erino-school.edusite.ru/images/0511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552699"/>
            <a:ext cx="5364088" cy="43053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C:\Users\zzz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5"/>
            <a:ext cx="4680520" cy="3960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400" b="1" i="1" dirty="0" smtClean="0"/>
              <a:t>Вся </a:t>
            </a:r>
            <a:r>
              <a:rPr lang="uk-UA" sz="3400" b="1" i="1" dirty="0" smtClean="0"/>
              <a:t>масса  </a:t>
            </a:r>
            <a:r>
              <a:rPr lang="uk-UA" sz="3400" b="1" i="1" dirty="0"/>
              <a:t>– </a:t>
            </a:r>
            <a:r>
              <a:rPr lang="uk-UA" sz="3400" b="1" i="1" dirty="0" smtClean="0"/>
              <a:t>300 </a:t>
            </a:r>
            <a:r>
              <a:rPr lang="uk-UA" sz="3400" b="1" i="1" dirty="0" smtClean="0"/>
              <a:t>грамм,</a:t>
            </a:r>
            <a:endParaRPr lang="uk-UA" sz="3400" b="1" i="1" dirty="0" smtClean="0"/>
          </a:p>
          <a:p>
            <a:pPr>
              <a:buNone/>
            </a:pPr>
            <a:r>
              <a:rPr lang="uk-UA" sz="3400" b="1" i="1" dirty="0" smtClean="0"/>
              <a:t>Меда </a:t>
            </a:r>
            <a:r>
              <a:rPr lang="uk-UA" sz="3400" b="1" i="1" dirty="0" smtClean="0"/>
              <a:t>– 5%</a:t>
            </a:r>
            <a:endParaRPr lang="ru-RU" sz="3400" b="1" dirty="0"/>
          </a:p>
          <a:p>
            <a:pPr>
              <a:buNone/>
            </a:pPr>
            <a:r>
              <a:rPr lang="uk-UA" sz="3400" b="1" i="1" dirty="0" smtClean="0"/>
              <a:t>Сколько грамм меда-</a:t>
            </a:r>
            <a:r>
              <a:rPr lang="uk-UA" sz="3400" b="1" i="1" dirty="0" smtClean="0"/>
              <a:t>?</a:t>
            </a:r>
            <a:endParaRPr lang="ru-RU" sz="3400" b="1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420888"/>
            <a:ext cx="3600400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Ответ:</a:t>
            </a:r>
            <a:endParaRPr lang="uk-UA" sz="3600" dirty="0" smtClean="0"/>
          </a:p>
          <a:p>
            <a:pPr algn="ctr"/>
            <a:r>
              <a:rPr lang="uk-UA" sz="2800" dirty="0" smtClean="0"/>
              <a:t>300:100*5=15(г) </a:t>
            </a:r>
            <a:r>
              <a:rPr lang="uk-UA" sz="2800" dirty="0" smtClean="0"/>
              <a:t>меда </a:t>
            </a:r>
            <a:endParaRPr lang="ru-RU" sz="2800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C:\Users\zzz\Desktop\72149134_Kolobok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4176464" cy="4392488"/>
          </a:xfrm>
        </p:spPr>
        <p:txBody>
          <a:bodyPr>
            <a:normAutofit/>
          </a:bodyPr>
          <a:lstStyle/>
          <a:p>
            <a:pPr>
              <a:buNone/>
            </a:pPr>
            <a:endParaRPr lang="uk-UA" sz="3400" i="1" dirty="0" smtClean="0"/>
          </a:p>
          <a:p>
            <a:pPr>
              <a:buNone/>
            </a:pPr>
            <a:r>
              <a:rPr lang="uk-UA" sz="3400" b="1" i="1" dirty="0" smtClean="0"/>
              <a:t>5% - 40 </a:t>
            </a:r>
            <a:r>
              <a:rPr lang="uk-UA" sz="3400" b="1" i="1" dirty="0" smtClean="0"/>
              <a:t>метров</a:t>
            </a:r>
            <a:endParaRPr lang="ru-RU" sz="3400" b="1" dirty="0"/>
          </a:p>
          <a:p>
            <a:pPr>
              <a:buNone/>
            </a:pPr>
            <a:r>
              <a:rPr lang="uk-UA" sz="3400" b="1" i="1" dirty="0" smtClean="0"/>
              <a:t>Какой длины путь? </a:t>
            </a:r>
            <a:endParaRPr lang="ru-RU" sz="3400" b="1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492896"/>
            <a:ext cx="3600400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Ответ:</a:t>
            </a:r>
            <a:endParaRPr lang="uk-UA" sz="3600" dirty="0" smtClean="0"/>
          </a:p>
          <a:p>
            <a:pPr algn="ctr"/>
            <a:r>
              <a:rPr lang="uk-UA" sz="2400" dirty="0" smtClean="0"/>
              <a:t>40:5*100=800(м) </a:t>
            </a:r>
            <a:r>
              <a:rPr lang="uk-UA" sz="2400" dirty="0" smtClean="0"/>
              <a:t>длина тропы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deti-detki.ru/wp-content/uploads/2012/06/kolobok-e13397585824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36"/>
            <a:ext cx="864096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i="1" dirty="0" smtClean="0"/>
              <a:t>Нужно </a:t>
            </a:r>
            <a:r>
              <a:rPr lang="uk-UA" b="1" i="1" dirty="0"/>
              <a:t>800 </a:t>
            </a:r>
            <a:r>
              <a:rPr lang="uk-UA" b="1" i="1" dirty="0" smtClean="0"/>
              <a:t>орехов</a:t>
            </a:r>
            <a:endParaRPr lang="ru-RU" dirty="0"/>
          </a:p>
          <a:p>
            <a:pPr>
              <a:buNone/>
            </a:pPr>
            <a:r>
              <a:rPr lang="uk-UA" b="1" i="1" dirty="0" smtClean="0"/>
              <a:t>Белка имеет </a:t>
            </a:r>
            <a:r>
              <a:rPr lang="uk-UA" b="1" i="1" dirty="0" smtClean="0"/>
              <a:t>200 </a:t>
            </a:r>
            <a:r>
              <a:rPr lang="uk-UA" b="1" i="1" dirty="0" smtClean="0"/>
              <a:t>орехов</a:t>
            </a:r>
            <a:endParaRPr lang="ru-RU" b="1" dirty="0"/>
          </a:p>
          <a:p>
            <a:pPr lvl="0">
              <a:buNone/>
            </a:pPr>
            <a:r>
              <a:rPr lang="uk-UA" b="1" i="1" dirty="0" smtClean="0"/>
              <a:t>Какой процент орехов имеет белка?</a:t>
            </a:r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157192"/>
            <a:ext cx="5688632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Ответ</a:t>
            </a:r>
            <a:r>
              <a:rPr lang="uk-UA" sz="3600" dirty="0" smtClean="0"/>
              <a:t>:</a:t>
            </a:r>
            <a:endParaRPr lang="uk-UA" sz="3600" dirty="0" smtClean="0"/>
          </a:p>
          <a:p>
            <a:pPr algn="ctr"/>
            <a:r>
              <a:rPr lang="uk-UA" sz="2800" dirty="0" smtClean="0"/>
              <a:t>200:800*100=25(%) </a:t>
            </a:r>
            <a:r>
              <a:rPr lang="uk-UA" sz="2800" dirty="0" smtClean="0"/>
              <a:t>процетн орехов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encrypted-tbn0.gstatic.com/images?q=tbn:ANd9GcT7gJYB3xfBm1b_6Zin6w-40zM1RMSFiSSaj7DNyDuck_Xsg0Y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924944"/>
            <a:ext cx="4932040" cy="39330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4896544" cy="536145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1.Ежик насобирал 200 яблок. Себе оставил 35% всех яблок, а остальное отдал зайчатам. Сколько яблок ежик отдал зайчатам? </a:t>
            </a:r>
          </a:p>
          <a:p>
            <a:r>
              <a:rPr lang="ru-RU" dirty="0" smtClean="0"/>
              <a:t>2</a:t>
            </a:r>
            <a:r>
              <a:rPr lang="ru-RU" dirty="0" smtClean="0"/>
              <a:t>. </a:t>
            </a:r>
            <a:r>
              <a:rPr lang="ru-RU" dirty="0" err="1" smtClean="0"/>
              <a:t>Дюймовочка</a:t>
            </a:r>
            <a:r>
              <a:rPr lang="ru-RU" dirty="0" smtClean="0"/>
              <a:t> сплела веночек из лесных цветов. В венке было 15 колокольчиков, которые составляли 30% всех цветов, а остальное – ромашки. Сколько ромашек в венке? </a:t>
            </a:r>
          </a:p>
          <a:p>
            <a:r>
              <a:rPr lang="ru-RU" dirty="0" smtClean="0"/>
              <a:t>3</a:t>
            </a:r>
            <a:r>
              <a:rPr lang="ru-RU" dirty="0" smtClean="0"/>
              <a:t>. На лужайке росла земляника. 94% ее успело созреть. Голодный волк съел 4кг земляника. Сколько незрелой земляники съел волк?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s://st.fl.ru/users/corroc/upload/f_47c5eeb5ced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8104" y="260648"/>
            <a:ext cx="3189040" cy="720080"/>
          </a:xfrm>
        </p:spPr>
        <p:txBody>
          <a:bodyPr>
            <a:normAutofit fontScale="90000"/>
          </a:bodyPr>
          <a:lstStyle/>
          <a:p>
            <a:r>
              <a:rPr lang="uk-UA" sz="3100" b="1" dirty="0" smtClean="0"/>
              <a:t>Задачі від Лисиці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620688"/>
            <a:ext cx="4860032" cy="50405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1</a:t>
            </a:r>
            <a:r>
              <a:rPr lang="ru-RU" dirty="0" smtClean="0"/>
              <a:t>Позавчера Лисица купила в Лесном магазине банку сгущенного молока за 12 </a:t>
            </a:r>
            <a:r>
              <a:rPr lang="ru-RU" dirty="0" err="1" smtClean="0"/>
              <a:t>грн</a:t>
            </a:r>
            <a:r>
              <a:rPr lang="ru-RU" dirty="0" smtClean="0"/>
              <a:t>. Вчера цена молока поднялась на 5%. А сегодня снизилась на 5% . За какую цену сегодня Лисичка купила такое же молоко? </a:t>
            </a:r>
          </a:p>
          <a:p>
            <a:pPr lvl="0">
              <a:buNone/>
            </a:pPr>
            <a:r>
              <a:rPr lang="uk-UA" dirty="0" smtClean="0"/>
              <a:t> </a:t>
            </a:r>
            <a:endParaRPr lang="ru-RU" dirty="0"/>
          </a:p>
          <a:p>
            <a:pPr>
              <a:buNone/>
            </a:pPr>
            <a:r>
              <a:rPr lang="uk-UA" dirty="0" smtClean="0"/>
              <a:t>2. </a:t>
            </a:r>
            <a:r>
              <a:rPr lang="ru-RU" dirty="0" smtClean="0"/>
              <a:t>На лужайке 18 зайчат и бельчат. Сколько зайчат и бельчат игралось на лужайке, если количество зайчат составляет 80% от количества бельчат?  </a:t>
            </a:r>
          </a:p>
          <a:p>
            <a:pPr lvl="0"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uk-UA" b="1" dirty="0" smtClean="0"/>
              <a:t>Домашнее задание</a:t>
            </a:r>
            <a:endParaRPr lang="uk-UA" b="1" dirty="0" smtClean="0"/>
          </a:p>
          <a:p>
            <a:pPr>
              <a:buNone/>
            </a:pPr>
            <a:r>
              <a:rPr lang="uk-UA" sz="2800" dirty="0" smtClean="0"/>
              <a:t>Параграф 42,43 (</a:t>
            </a:r>
            <a:r>
              <a:rPr lang="uk-UA" sz="2800" dirty="0" smtClean="0"/>
              <a:t>повторить)</a:t>
            </a:r>
            <a:endParaRPr lang="uk-UA" sz="2800" dirty="0" smtClean="0"/>
          </a:p>
          <a:p>
            <a:pPr>
              <a:buNone/>
            </a:pPr>
            <a:r>
              <a:rPr lang="uk-UA" sz="2800" dirty="0" smtClean="0"/>
              <a:t>№1531,1553,1558 </a:t>
            </a:r>
            <a:r>
              <a:rPr lang="uk-UA" sz="2800" smtClean="0"/>
              <a:t>(</a:t>
            </a:r>
            <a:r>
              <a:rPr lang="uk-UA" sz="2800" smtClean="0"/>
              <a:t>письменно)</a:t>
            </a:r>
            <a:endParaRPr lang="ru-RU" sz="2800" dirty="0"/>
          </a:p>
        </p:txBody>
      </p:sp>
      <p:pic>
        <p:nvPicPr>
          <p:cNvPr id="4" name="Picture 2" descr="http://happy-with-kids.ru/wp-content/uploads/2013/02/4e96c18fed6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3028" y="2696521"/>
            <a:ext cx="4320480" cy="4161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285</Words>
  <Application>Microsoft Office PowerPoint</Application>
  <PresentationFormat>Экран (4:3)</PresentationFormat>
  <Paragraphs>34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Нахождение процентов от числа и числа по его проценту. </vt:lpstr>
      <vt:lpstr>Слайд 2</vt:lpstr>
      <vt:lpstr>Слайд 3</vt:lpstr>
      <vt:lpstr>Слайд 4</vt:lpstr>
      <vt:lpstr>Слайд 5</vt:lpstr>
      <vt:lpstr>Слайд 6</vt:lpstr>
      <vt:lpstr>Слайд 7</vt:lpstr>
      <vt:lpstr>Задачі від Лисиці  </vt:lpstr>
      <vt:lpstr>Слайд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Знаходження відсотків від числа та числа за його відсотком</dc:title>
  <dc:creator>zzz</dc:creator>
  <cp:lastModifiedBy>user</cp:lastModifiedBy>
  <cp:revision>14</cp:revision>
  <dcterms:created xsi:type="dcterms:W3CDTF">2015-04-01T14:38:32Z</dcterms:created>
  <dcterms:modified xsi:type="dcterms:W3CDTF">2016-01-30T15:51:49Z</dcterms:modified>
</cp:coreProperties>
</file>