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74" r:id="rId7"/>
    <p:sldId id="259" r:id="rId8"/>
    <p:sldId id="262" r:id="rId9"/>
    <p:sldId id="263" r:id="rId10"/>
    <p:sldId id="264" r:id="rId11"/>
    <p:sldId id="265" r:id="rId12"/>
    <p:sldId id="269" r:id="rId13"/>
    <p:sldId id="271" r:id="rId14"/>
    <p:sldId id="272" r:id="rId15"/>
    <p:sldId id="273" r:id="rId16"/>
    <p:sldId id="270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5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9800-7F79-45E1-9EFB-61885269DFD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8555-4CA7-428B-9B4A-BD2DCD9DD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9800-7F79-45E1-9EFB-61885269DFD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8555-4CA7-428B-9B4A-BD2DCD9DD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9800-7F79-45E1-9EFB-61885269DFD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8555-4CA7-428B-9B4A-BD2DCD9DD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9800-7F79-45E1-9EFB-61885269DFD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8555-4CA7-428B-9B4A-BD2DCD9DD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9800-7F79-45E1-9EFB-61885269DFD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8555-4CA7-428B-9B4A-BD2DCD9DD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9800-7F79-45E1-9EFB-61885269DFD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8555-4CA7-428B-9B4A-BD2DCD9DD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9800-7F79-45E1-9EFB-61885269DFD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8555-4CA7-428B-9B4A-BD2DCD9DD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9800-7F79-45E1-9EFB-61885269DFD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8555-4CA7-428B-9B4A-BD2DCD9DD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9800-7F79-45E1-9EFB-61885269DFD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8555-4CA7-428B-9B4A-BD2DCD9DD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9800-7F79-45E1-9EFB-61885269DFD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8555-4CA7-428B-9B4A-BD2DCD9DD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9800-7F79-45E1-9EFB-61885269DFD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8555-4CA7-428B-9B4A-BD2DCD9DD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39800-7F79-45E1-9EFB-61885269DFD2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98555-4CA7-428B-9B4A-BD2DCD9DD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idis-moscow.ru/dostoprimechatelnosti-moskvy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dis-moscow.ru/wp-content/uploads/2014/03/2012-06-04_park_b1-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Franklin Gothic Demi Cond" pitchFamily="34" charset="0"/>
              </a:rPr>
              <a:t>ПАРК СОКОЛЬНИКИ</a:t>
            </a:r>
            <a:endParaRPr lang="ru-RU" sz="9600" dirty="0">
              <a:latin typeface="Franklin Gothic Demi Con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Pcy;&amp;acy;&amp;rcy;&amp;kcy; &amp;Scy;&amp;ocy;&amp;kcy;&amp;ocy;&amp;lcy;&amp;softcy;&amp;ncy;&amp;icy;&amp;kcy;&amp;icy; &amp;fcy;&amp;ocy;&amp;t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52"/>
            <a:ext cx="6096000" cy="4533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4611231"/>
            <a:ext cx="60722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Franklin Gothic Demi Cond" pitchFamily="34" charset="0"/>
              </a:rPr>
              <a:t>Современный музеем каллиграфии — пока что единственный представитель музейного комплекса, в котором действует экспозиция писанных образцов из 43 стран мира. Кроме того, в музее находится Национальная школа искусства красивого письма.</a:t>
            </a:r>
            <a:endParaRPr lang="ru-RU" sz="2000" dirty="0"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Pcy;&amp;acy;&amp;rcy;&amp;kcy; &amp;Scy;&amp;ocy;&amp;kcy;&amp;ocy;&amp;lcy;&amp;softcy;&amp;ncy;&amp;icy;&amp;kcy;&amp;icy; &amp;fcy;&amp;ocy;&amp;t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6096000" cy="457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5214950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Franklin Gothic Demi Cond" pitchFamily="34" charset="0"/>
              </a:rPr>
              <a:t>Так же в парке Сокольники есть Обсерватория с телескопом, находящейся на Главной аллее парка.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Icy;&amp;ncy;&amp;ncy;&amp;ocy;&amp;pcy;&amp;acy;&amp;rcy;&amp;kcy; &amp;vcy; &amp;Scy;&amp;ocy;&amp;kcy;&amp;ocy;&amp;lcy;&amp;softcy;&amp;ncy;&amp;icy;&amp;kcy;&amp;acy;&amp;k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196618" cy="38763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4286256"/>
            <a:ext cx="78581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Кроме новой роскошной детской площадки в Сокольниках есть несколько любопытных музеев и множество временных выставок. Дети и взрослые надолго запомнят фантастическую атмосферу сказочного Музея </a:t>
            </a:r>
            <a:r>
              <a:rPr lang="ru-RU" b="1" dirty="0" smtClean="0"/>
              <a:t>Льда и </a:t>
            </a:r>
            <a:r>
              <a:rPr lang="ru-RU" b="1" dirty="0" smtClean="0"/>
              <a:t>не смогут устоять перед детским музеем научных открытий - "</a:t>
            </a:r>
            <a:r>
              <a:rPr lang="ru-RU" b="1" dirty="0" err="1" smtClean="0"/>
              <a:t>ИнноПарком</a:t>
            </a:r>
            <a:r>
              <a:rPr lang="ru-RU" b="1" dirty="0" smtClean="0"/>
              <a:t>"! Здесь ребенок сможет самостоятельно провести наглядный физический и химический эксперимент. В "</a:t>
            </a:r>
            <a:r>
              <a:rPr lang="ru-RU" b="1" dirty="0" err="1" smtClean="0"/>
              <a:t>ИнноПарке</a:t>
            </a:r>
            <a:r>
              <a:rPr lang="ru-RU" b="1" dirty="0" smtClean="0"/>
              <a:t>" предоставляется все необходимое для завораживающих экспериментов с подробной инструкцией.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3636" y="1142984"/>
            <a:ext cx="19288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Любители экстрима по достоинству оценят </a:t>
            </a:r>
            <a:r>
              <a:rPr lang="ru-RU" sz="2400" b="1" dirty="0" err="1" smtClean="0"/>
              <a:t>скалодром</a:t>
            </a:r>
            <a:r>
              <a:rPr lang="ru-RU" sz="2400" b="1" dirty="0" smtClean="0"/>
              <a:t> в правой части парка и крупный картинг. </a:t>
            </a:r>
          </a:p>
        </p:txBody>
      </p:sp>
      <p:pic>
        <p:nvPicPr>
          <p:cNvPr id="28674" name="Picture 2" descr="&amp;Scy;&amp;kcy;&amp;acy;&amp;lcy;&amp;ocy;&amp;dcy;&amp;rcy;&amp;ocy;&amp;mcy; &amp;vcy; &amp;pcy;&amp;acy;&amp;rcy;&amp;kcy;&amp;iecy; &amp;Scy;&amp;ocy;&amp;kcy;&amp;ocy;&amp;lcy;&amp;softcy;&amp;ncy;&amp;icy;&amp;kcy;&amp;icy; &amp;vcy; &amp;Mcy;&amp;ocy;&amp;scy;&amp;kcy;&amp;v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4357718" cy="6504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Bcy;&amp;icy;&amp;lcy;&amp;softcy;&amp;yacy;&amp;rcy;&amp;dcy;&amp;ncy;&amp;acy;&amp;yacy; &amp;vcy; &amp;pcy;&amp;acy;&amp;rcy;&amp;kcy;&amp;iecy; &amp;Scy;&amp;ocy;&amp;kcy;&amp;ocy;&amp;lcy;&amp;softcy;&amp;ncy;&amp;icy;&amp;kcy;&amp;icy; &amp;vcy; &amp;Mcy;&amp;ocy;&amp;scy;&amp;kcy;&amp;v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5000620" cy="3350416"/>
          </a:xfrm>
          <a:prstGeom prst="rect">
            <a:avLst/>
          </a:prstGeom>
          <a:noFill/>
        </p:spPr>
      </p:pic>
      <p:pic>
        <p:nvPicPr>
          <p:cNvPr id="29700" name="Picture 4" descr="&amp;Tcy;&amp;icy;&amp;rcy; &amp;vcy; &amp;pcy;&amp;acy;&amp;rcy;&amp;kcy;&amp;iecy; &amp;Scy;&amp;ocy;&amp;kcy;&amp;ocy;&amp;lcy;&amp;softcy;&amp;ncy;&amp;icy;&amp;kcy;&amp;icy; &amp;vcy; &amp;Mcy;&amp;ocy;&amp;scy;&amp;kcy;&amp;v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000372"/>
            <a:ext cx="4857744" cy="33842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5008" y="928670"/>
            <a:ext cx="31432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Здесь работают аттракционы, бассейн, теннисный корт, бильярдный зал и </a:t>
            </a:r>
            <a:r>
              <a:rPr lang="ru-RU" sz="2000" b="1" dirty="0" err="1" smtClean="0"/>
              <a:t>арбалетно-луковый</a:t>
            </a:r>
            <a:r>
              <a:rPr lang="ru-RU" sz="2000" b="1" dirty="0" smtClean="0"/>
              <a:t> тир.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&amp;Pcy;&amp;ocy;&amp;kcy;&amp;acy;&amp;tcy;&amp;acy;&amp;tcy;&amp;softcy;&amp;scy;&amp;yacy; &amp;ncy;&amp;acy; &amp;lcy;&amp;ocy;&amp;shcy;&amp;acy;&amp;dcy;&amp;yacy;&amp;khcy; &amp;vcy; &amp;pcy;&amp;acy;&amp;rcy;&amp;kcy;&amp;iecy; &amp;Scy;&amp;ocy;&amp;kcy;&amp;ocy;&amp;lcy;&amp;softcy;&amp;ncy;&amp;i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179519" cy="47863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5643578"/>
            <a:ext cx="5299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Можно также покататься на лошадях.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Dcy;&amp;iecy;&amp;tcy;&amp;scy;&amp;kcy;&amp;acy;&amp;yacy; &amp;pcy;&amp;lcy;&amp;ocy;&amp;shchcy;&amp;acy;&amp;dcy;&amp;kcy;&amp;acy; &amp;vcy; &amp;Scy;&amp;ocy;&amp;kcy;&amp;ocy;&amp;lcy;&amp;softcy;&amp;ncy;&amp;icy;&amp;kcy;&amp;acy;&amp;k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858048" cy="48655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5429264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Детские аттракционы в Москве - не редкость. Но здесь вы найдете не только классические карусели, но и необычную открытую игровую комнату с маленькими домиками, а также захватывающий воображение маленьких </a:t>
            </a:r>
            <a:r>
              <a:rPr lang="ru-RU" b="1" dirty="0" err="1" smtClean="0"/>
              <a:t>экстремалов</a:t>
            </a:r>
            <a:r>
              <a:rPr lang="ru-RU" b="1" dirty="0" smtClean="0"/>
              <a:t> Панда-парк.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acy;&amp;ncy;&amp;dcy;&amp;acy;-&amp;pcy;&amp;acy;&amp;rcy;&amp;kcy; &amp;vcy; &amp;Scy;&amp;ocy;&amp;kcy;&amp;ocy;&amp;lcy;&amp;softcy;&amp;ncy;&amp;icy;&amp;kcy;&amp;acy;&amp;k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42852"/>
            <a:ext cx="5715000" cy="3238501"/>
          </a:xfrm>
          <a:prstGeom prst="rect">
            <a:avLst/>
          </a:prstGeom>
          <a:noFill/>
        </p:spPr>
      </p:pic>
      <p:pic>
        <p:nvPicPr>
          <p:cNvPr id="1028" name="Picture 4" descr="&amp;Kcy;&amp;acy;&amp;rcy;&amp;ucy;&amp;scy;&amp;iecy;&amp;lcy;&amp;icy; &amp;vcy; &amp;Scy;&amp;ocy;&amp;kcy;&amp;ocy;&amp;lcy;&amp;softcy;&amp;ncy;&amp;icy;&amp;kcy;&amp;acy;&amp;kh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876"/>
            <a:ext cx="5715000" cy="30765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71480"/>
            <a:ext cx="271464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Панда-парк </a:t>
            </a:r>
            <a:r>
              <a:rPr lang="ru-RU" b="1" dirty="0" smtClean="0"/>
              <a:t>– это </a:t>
            </a:r>
            <a:r>
              <a:rPr lang="ru-RU" b="1" dirty="0" smtClean="0"/>
              <a:t>  </a:t>
            </a:r>
            <a:r>
              <a:rPr lang="ru-RU" b="1" dirty="0" smtClean="0"/>
              <a:t>уникальная система веревочных лесенок, канатов и деревянных площадок, расположенных на небольшой высоте между деревьями.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Lcy;&amp;ocy;&amp;scy;&amp;softcy; &amp;vcy; &amp;Scy;&amp;ocy;&amp;kcy;&amp;ocy;&amp;lcy;&amp;softcy;&amp;ncy;&amp;icy;&amp;kcy;&amp;acy;&amp;k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4261293" cy="63601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929322" y="928670"/>
            <a:ext cx="18573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 территории Сокольников расположился мини-зоопарк, где малыш может посмотреть на белочек, кроликов и некоторых птиц. Но это еще не все... Гуляя с малышом по парку, не пугайтесь, если встретите среди деревьев лося.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643578"/>
            <a:ext cx="6858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Но самое интересное - Дом Детского Творчества. В нем работает более 20 бесплатных и платных детских кружков. Можно выбрать любой кружок как для школьника, так и для дошкольника.</a:t>
            </a:r>
            <a:endParaRPr lang="ru-RU" b="1" dirty="0"/>
          </a:p>
        </p:txBody>
      </p:sp>
      <p:pic>
        <p:nvPicPr>
          <p:cNvPr id="25602" name="Picture 2" descr="&amp;Dcy;&amp;iecy;&amp;tcy;&amp;scy;&amp;kcy;&amp;icy;&amp;iecy; &amp;kcy;&amp;rcy;&amp;ucy;&amp;zhcy;&amp;kcy;&amp;icy; &amp;vcy; &amp;Scy;&amp;ocy;&amp;kcy;&amp;ocy;&amp;lcy;&amp;softcy;&amp;ncy;&amp;icy;&amp;kcy;&amp;acy;&amp;k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7314358" cy="4900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26" y="785794"/>
            <a:ext cx="85011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Franklin Gothic Demi Cond" pitchFamily="34" charset="0"/>
              </a:rPr>
              <a:t>В 15 веке земля московских Сокольников была местом для княжеской охоты на соколов. Здесь находился сокольничий </a:t>
            </a:r>
            <a:r>
              <a:rPr lang="ru-RU" sz="2800" dirty="0" err="1" smtClean="0">
                <a:latin typeface="Franklin Gothic Demi Cond" pitchFamily="34" charset="0"/>
              </a:rPr>
              <a:t>шихтарник</a:t>
            </a:r>
            <a:r>
              <a:rPr lang="ru-RU" sz="2800" dirty="0" smtClean="0">
                <a:latin typeface="Franklin Gothic Demi Cond" pitchFamily="34" charset="0"/>
              </a:rPr>
              <a:t> с </a:t>
            </a:r>
            <a:r>
              <a:rPr lang="ru-RU" sz="2800" dirty="0" err="1" smtClean="0">
                <a:latin typeface="Franklin Gothic Demi Cond" pitchFamily="34" charset="0"/>
              </a:rPr>
              <a:t>сокольней</a:t>
            </a:r>
            <a:r>
              <a:rPr lang="ru-RU" sz="2800" dirty="0" smtClean="0">
                <a:latin typeface="Franklin Gothic Demi Cond" pitchFamily="34" charset="0"/>
              </a:rPr>
              <a:t>, сокольничий сад и, вероятно, поселение сокольников. На сегодняшний день, </a:t>
            </a:r>
            <a:r>
              <a:rPr lang="ru-RU" sz="2800" b="1" dirty="0" smtClean="0">
                <a:latin typeface="Franklin Gothic Demi Cond" pitchFamily="34" charset="0"/>
              </a:rPr>
              <a:t>парк Сокольники</a:t>
            </a:r>
            <a:r>
              <a:rPr lang="ru-RU" sz="2800" dirty="0" smtClean="0">
                <a:latin typeface="Franklin Gothic Demi Cond" pitchFamily="34" charset="0"/>
              </a:rPr>
              <a:t> — это неповторимый комплекс природной, парковой и государственной культуры, образец парко-садового творчества и одна из популярнейших </a:t>
            </a:r>
            <a:r>
              <a:rPr lang="ru-RU" sz="2800" b="1" dirty="0" smtClean="0">
                <a:latin typeface="Franklin Gothic Demi Cond" pitchFamily="34" charset="0"/>
                <a:hlinkClick r:id="rId2" tooltip="Достопримечательности Москвы"/>
              </a:rPr>
              <a:t>достопримечательностей Москвы</a:t>
            </a:r>
            <a:r>
              <a:rPr lang="ru-RU" sz="2800" dirty="0" smtClean="0">
                <a:latin typeface="Franklin Gothic Demi Cond" pitchFamily="34" charset="0"/>
              </a:rPr>
              <a:t>. Парк занимает большую территорию — 600 гектаров, а больше, чем половина из них — это зеленые насаждения.</a:t>
            </a:r>
            <a:endParaRPr lang="ru-RU" sz="2800" dirty="0"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acy;&amp;rcy;&amp;kcy; &amp;vcy; &amp;scy;&amp;ocy;&amp;kcy;&amp;ocy;&amp;lcy;&amp;softcy;&amp;ncy;&amp;icy;&amp;kcy;&amp;acy;&amp;khcy; &amp;fcy;&amp;ocy;&amp;t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6548483" cy="491136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00100" y="5380672"/>
            <a:ext cx="71437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cs typeface="Arial" charset="0"/>
              </a:rPr>
              <a:t>Аллея от основного входа ведет к Сокольническому кругу, а от него полукольцом тянутся 8 аллей. Вдоль каждой аллейки посажены деревья одного конкретного вида: липа, вяз, дуб, ясень, береза, ель, сосна и другие.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/>
              </a:rPr>
              <a:t>  </a:t>
            </a:r>
            <a:endParaRPr kumimoji="0" lang="ru-RU" sz="2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pcy;&amp;acy;&amp;rcy;&amp;kcy; &amp;scy;&amp;ocy;&amp;kcy;&amp;ocy;&amp;lcy;&amp;softcy;&amp;ncy;&amp;icy;&amp;kcy;&amp;icy; &amp;mcy;&amp;ocy;&amp;scy;&amp;kcy;&amp;vcy;&amp;acy; &amp;fcy;&amp;ocy;&amp;t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7024694" cy="5268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dis-moscow.ru/wp-content/uploads/2014/04/park-Sokolniki-Moskva-Ross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6453190" cy="48398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5214950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Парк Сокольники всегда был знаменит большим количеством цветов и собственными цветниками. Численность роз в Малом и Большом цветнике в разные периоды дотягивало до 30 тысяч кустов, больше 100 видов. </a:t>
            </a:r>
            <a:endParaRPr lang="ru-RU" dirty="0"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&amp;Fcy;&amp;ocy;&amp;ncy;&amp;tcy;&amp;acy;&amp;ncy; &amp;vcy; &amp;pcy;&amp;acy;&amp;rcy;&amp;kcy;&amp;iecy; &amp;Scy;&amp;ocy;&amp;kcy;&amp;ocy;&amp;lcy;&amp;softcy;&amp;ncy;&amp;i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65403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pcy;&amp;acy;&amp;rcy;&amp;kcy; &amp;vcy; &amp;scy;&amp;ocy;&amp;kcy;&amp;ocy;&amp;lcy;&amp;softcy;&amp;ncy;&amp;icy;&amp;kcy;&amp;acy;&amp;khcy; &amp;fcy;&amp;ocy;&amp;t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6858048" cy="51435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5357826"/>
            <a:ext cx="721523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>
                <a:latin typeface="Franklin Gothic Demi Cond" pitchFamily="34" charset="0"/>
              </a:rPr>
              <a:t>Так же здесь есть Сиреневый и матовый сады, сад астрономов.</a:t>
            </a:r>
            <a:endParaRPr lang="ru-RU" sz="2800" dirty="0"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fcy;&amp;ocy;&amp;tcy;&amp;ocy; &amp;scy;&amp;ocy;&amp;kcy;&amp;ocy;&amp;lcy;&amp;softcy;&amp;ncy;&amp;icy;&amp;kcy;&amp;ocy;&amp;vcy; &amp;vcy; &amp;mcy;&amp;ocy;&amp;scy;&amp;kcy;&amp;v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096000" cy="4572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57290" y="4919008"/>
            <a:ext cx="6786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Franklin Gothic Demi Cond" pitchFamily="34" charset="0"/>
              </a:rPr>
              <a:t>В парке </a:t>
            </a:r>
            <a:r>
              <a:rPr lang="ru-RU" sz="2400" dirty="0" smtClean="0">
                <a:latin typeface="Franklin Gothic Demi Cond" pitchFamily="34" charset="0"/>
              </a:rPr>
              <a:t>протекает </a:t>
            </a:r>
            <a:r>
              <a:rPr lang="ru-RU" sz="2400" dirty="0" smtClean="0">
                <a:latin typeface="Franklin Gothic Demi Cond" pitchFamily="34" charset="0"/>
              </a:rPr>
              <a:t>13 водоемов и прудов. Верхний </a:t>
            </a:r>
            <a:r>
              <a:rPr lang="ru-RU" sz="2400" dirty="0" err="1" smtClean="0">
                <a:latin typeface="Franklin Gothic Demi Cond" pitchFamily="34" charset="0"/>
              </a:rPr>
              <a:t>Путяевский</a:t>
            </a:r>
            <a:r>
              <a:rPr lang="ru-RU" sz="2400" dirty="0" smtClean="0">
                <a:latin typeface="Franklin Gothic Demi Cond" pitchFamily="34" charset="0"/>
              </a:rPr>
              <a:t> пруд считается самым большим, его глубина 2,5 м, а площадь практически — 3 га. На побережье обустроен пляж, где можно свободно купаться.</a:t>
            </a:r>
            <a:endParaRPr lang="ru-RU" sz="2400" dirty="0"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fcy;&amp;ocy;&amp;tcy;&amp;ocy; &amp;scy;&amp;ocy;&amp;kcy;&amp;ocy;&amp;lcy;&amp;softcy;&amp;ncy;&amp;icy;&amp;kcy;&amp;ocy;&amp;vcy; &amp;vcy; &amp;mcy;&amp;ocy;&amp;scy;&amp;kcy;&amp;v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6096000" cy="457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5000636"/>
            <a:ext cx="6215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Franklin Gothic Demi Cond" pitchFamily="34" charset="0"/>
              </a:rPr>
              <a:t>В парке работает </a:t>
            </a:r>
            <a:r>
              <a:rPr lang="ru-RU" sz="2400" dirty="0" err="1" smtClean="0">
                <a:latin typeface="Franklin Gothic Demi Cond" pitchFamily="34" charset="0"/>
              </a:rPr>
              <a:t>Орнитарий</a:t>
            </a:r>
            <a:r>
              <a:rPr lang="ru-RU" sz="2400" dirty="0" smtClean="0">
                <a:latin typeface="Franklin Gothic Demi Cond" pitchFamily="34" charset="0"/>
              </a:rPr>
              <a:t> — это ветеринарный восстановительный центр для редкостных птиц. Каждый желающий может зайти и посмотреть на птиц.</a:t>
            </a:r>
            <a:endParaRPr lang="ru-RU" sz="2400" dirty="0"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500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ПАРК СОКОЛЬНИКИ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8</cp:revision>
  <dcterms:created xsi:type="dcterms:W3CDTF">2016-01-16T18:31:29Z</dcterms:created>
  <dcterms:modified xsi:type="dcterms:W3CDTF">2016-01-18T07:49:07Z</dcterms:modified>
</cp:coreProperties>
</file>