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67" r:id="rId5"/>
    <p:sldId id="268" r:id="rId6"/>
    <p:sldId id="260" r:id="rId7"/>
    <p:sldId id="261" r:id="rId8"/>
    <p:sldId id="262" r:id="rId9"/>
    <p:sldId id="263" r:id="rId10"/>
    <p:sldId id="269" r:id="rId11"/>
    <p:sldId id="264" r:id="rId12"/>
    <p:sldId id="270" r:id="rId13"/>
    <p:sldId id="266" r:id="rId14"/>
    <p:sldId id="276" r:id="rId15"/>
    <p:sldId id="265" r:id="rId16"/>
    <p:sldId id="271" r:id="rId17"/>
    <p:sldId id="272" r:id="rId18"/>
    <p:sldId id="274" r:id="rId19"/>
    <p:sldId id="275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660"/>
  </p:normalViewPr>
  <p:slideViewPr>
    <p:cSldViewPr>
      <p:cViewPr varScale="1">
        <p:scale>
          <a:sx n="69" d="100"/>
          <a:sy n="6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DAD6A-7E80-43DD-901E-FCEEDEA1957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B2357-195A-4DB6-8B80-A4DA0D45C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97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C05249-E12B-4DEF-83DE-8181C04A23D6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E651AF-5F33-4A1E-8A6D-3F7D7A3F6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500306"/>
            <a:ext cx="74766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РУССКИЙ ЯЗЫК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0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Остров Необитаемый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676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668522" cy="4286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1802" y="4786322"/>
            <a:ext cx="262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Волшебников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30003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Пиратов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8" y="3929066"/>
            <a:ext cx="247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Необитаемый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5321" y="928670"/>
            <a:ext cx="247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Привидений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7286644" y="3571876"/>
            <a:ext cx="1643074" cy="1714512"/>
          </a:xfrm>
          <a:prstGeom prst="flowChartConnector">
            <a:avLst/>
          </a:prstGeom>
          <a:noFill/>
          <a:ln w="603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55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77903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520" y="177281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 Р </a:t>
            </a:r>
            <a:r>
              <a:rPr lang="ru-RU" sz="8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 </a:t>
            </a:r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339138" cy="278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357" y="500042"/>
            <a:ext cx="5621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 Р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292893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Трость, тросточка, тростиночка, тросточка 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714348" y="2928934"/>
            <a:ext cx="1571636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3000364" y="2928934"/>
            <a:ext cx="1571636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642910" y="3786190"/>
            <a:ext cx="1571636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643438" y="3786190"/>
            <a:ext cx="1571636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71736" y="1643050"/>
            <a:ext cx="3856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ТРОС</a:t>
            </a:r>
            <a:r>
              <a:rPr lang="ru-RU" sz="5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667626" cy="314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28572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Влас_ный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142984"/>
            <a:ext cx="2947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Капус_ный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000240"/>
            <a:ext cx="2904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Радос_ный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928934"/>
            <a:ext cx="2826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Ужас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857628"/>
            <a:ext cx="2760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Грус_ный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485776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1643042" y="214290"/>
            <a:ext cx="1357322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4429124" y="285728"/>
            <a:ext cx="1000132" cy="532395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4500562" y="1142984"/>
            <a:ext cx="1357322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1643042" y="1000108"/>
            <a:ext cx="1571636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1643042" y="1857364"/>
            <a:ext cx="1571636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4429124" y="1928802"/>
            <a:ext cx="1500198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1714480" y="2857496"/>
            <a:ext cx="1000132" cy="603833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4643438" y="2928934"/>
            <a:ext cx="928694" cy="460957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1643042" y="3857628"/>
            <a:ext cx="1214446" cy="460957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4643438" y="3786190"/>
            <a:ext cx="928694" cy="460957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1643042" y="4857760"/>
            <a:ext cx="1785950" cy="460957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4857752" y="4857760"/>
            <a:ext cx="1714512" cy="460957"/>
          </a:xfrm>
          <a:prstGeom prst="arc">
            <a:avLst>
              <a:gd name="adj1" fmla="val 10968802"/>
              <a:gd name="adj2" fmla="val 2144764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642918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3570" y="1500174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3570" y="2357430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6" y="4286256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43174" y="285728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488" y="1142984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488" y="2000240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1736" y="3857628"/>
            <a:ext cx="40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6380" y="3286124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5286388"/>
            <a:ext cx="28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6248" y="28572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власть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9124" y="1142984"/>
            <a:ext cx="1862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капуста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9124" y="2000240"/>
            <a:ext cx="1885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0562" y="2928934"/>
            <a:ext cx="1243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ужас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0562" y="3857628"/>
            <a:ext cx="158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грусть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6314" y="485776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интерес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14612" y="3143248"/>
            <a:ext cx="338554" cy="461665"/>
          </a:xfrm>
          <a:prstGeom prst="rect">
            <a:avLst/>
          </a:prstGeom>
          <a:noFill/>
          <a:ln w="0"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_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7554" y="5072074"/>
            <a:ext cx="338554" cy="461665"/>
          </a:xfrm>
          <a:prstGeom prst="rect">
            <a:avLst/>
          </a:prstGeom>
          <a:noFill/>
          <a:ln w="0"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_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00120"/>
          </a:xfrm>
        </p:spPr>
        <p:txBody>
          <a:bodyPr/>
          <a:lstStyle/>
          <a:p>
            <a:pPr algn="ctr"/>
            <a:r>
              <a:rPr lang="ru-RU" dirty="0" smtClean="0"/>
              <a:t>Остров Привидений</a:t>
            </a:r>
            <a:endParaRPr lang="ru-RU" dirty="0"/>
          </a:p>
        </p:txBody>
      </p:sp>
      <p:pic>
        <p:nvPicPr>
          <p:cNvPr id="5" name="Рисунок 4" descr="676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668522" cy="4286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4786322"/>
            <a:ext cx="271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Волшебников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0003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Пиратов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2652" y="3571876"/>
            <a:ext cx="269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Необитаемый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5321" y="928670"/>
            <a:ext cx="247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Привидений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429520" y="1214422"/>
            <a:ext cx="1571636" cy="1500198"/>
          </a:xfrm>
          <a:prstGeom prst="flowChartConnector">
            <a:avLst/>
          </a:prstGeom>
          <a:noFill/>
          <a:ln w="603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500042"/>
            <a:ext cx="4155487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500306"/>
            <a:ext cx="74766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РУССКИЙ ЯЗЫК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214290"/>
            <a:ext cx="5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ПУТЕШЕСТВИЯ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76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8668522" cy="428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4786322"/>
            <a:ext cx="262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Волшебников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0003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Пиратов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3357562"/>
            <a:ext cx="247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Необитаемый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5321" y="928670"/>
            <a:ext cx="247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Привидений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7669_998_ship_04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00120"/>
          </a:xfrm>
        </p:spPr>
        <p:txBody>
          <a:bodyPr/>
          <a:lstStyle/>
          <a:p>
            <a:pPr algn="ctr"/>
            <a:r>
              <a:rPr lang="ru-RU" dirty="0" smtClean="0"/>
              <a:t>Остров Волшебников</a:t>
            </a:r>
            <a:endParaRPr lang="ru-RU" dirty="0"/>
          </a:p>
        </p:txBody>
      </p:sp>
      <p:pic>
        <p:nvPicPr>
          <p:cNvPr id="11" name="Рисунок 10" descr="676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668522" cy="4286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802" y="4786322"/>
            <a:ext cx="262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Волшебников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30003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Пиратов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3357562"/>
            <a:ext cx="247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Необитаемый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1142984"/>
            <a:ext cx="247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Привидений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2786050" y="4214818"/>
            <a:ext cx="1357322" cy="1143008"/>
          </a:xfrm>
          <a:prstGeom prst="flowChartConnector">
            <a:avLst/>
          </a:prstGeom>
          <a:noFill/>
          <a:ln w="603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00120"/>
          </a:xfrm>
        </p:spPr>
        <p:txBody>
          <a:bodyPr/>
          <a:lstStyle/>
          <a:p>
            <a:pPr algn="ctr"/>
            <a:r>
              <a:rPr lang="ru-RU" dirty="0" smtClean="0"/>
              <a:t>Остров Пиратов</a:t>
            </a:r>
            <a:endParaRPr lang="ru-RU" dirty="0"/>
          </a:p>
        </p:txBody>
      </p:sp>
      <p:pic>
        <p:nvPicPr>
          <p:cNvPr id="12" name="Рисунок 11" descr="676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668522" cy="4286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1802" y="4786322"/>
            <a:ext cx="262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Волшебников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30003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Пиратов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6966" y="3429000"/>
            <a:ext cx="247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Необитаемый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2426" y="1214422"/>
            <a:ext cx="247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о. Привидений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786314" y="3357562"/>
            <a:ext cx="1643074" cy="2000264"/>
          </a:xfrm>
          <a:prstGeom prst="flowChartConnector">
            <a:avLst/>
          </a:prstGeom>
          <a:noFill/>
          <a:ln w="603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4857752" y="642918"/>
            <a:ext cx="3786214" cy="92869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ru-RU" sz="2800" dirty="0" smtClean="0">
                <a:solidFill>
                  <a:schemeClr val="bg1"/>
                </a:solidFill>
              </a:rPr>
              <a:t> Л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solidFill>
                  <a:schemeClr val="bg1"/>
                </a:solidFill>
              </a:rPr>
              <a:t> И С 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42910" y="2857496"/>
            <a:ext cx="2714644" cy="1000132"/>
            <a:chOff x="642910" y="2857496"/>
            <a:chExt cx="2714644" cy="1000132"/>
          </a:xfrm>
        </p:grpSpPr>
        <p:sp>
          <p:nvSpPr>
            <p:cNvPr id="4" name="Пятиугольник 3"/>
            <p:cNvSpPr/>
            <p:nvPr/>
          </p:nvSpPr>
          <p:spPr>
            <a:xfrm>
              <a:off x="642910" y="2857496"/>
              <a:ext cx="2714644" cy="1000132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[</a:t>
              </a:r>
              <a:r>
                <a:rPr lang="ru-RU" sz="2800" dirty="0" smtClean="0"/>
                <a:t> Л</a:t>
              </a:r>
              <a:r>
                <a:rPr lang="en-US" sz="2800" dirty="0" smtClean="0"/>
                <a:t>’ </a:t>
              </a:r>
              <a:r>
                <a:rPr lang="ru-RU" sz="2800" dirty="0" smtClean="0"/>
                <a:t>И С О К</a:t>
              </a:r>
              <a:r>
                <a:rPr lang="en-US" sz="2800" dirty="0" smtClean="0"/>
                <a:t>]</a:t>
              </a:r>
              <a:endParaRPr lang="ru-RU" sz="2800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321703" y="3036091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 rot="5400000">
            <a:off x="6822297" y="750075"/>
            <a:ext cx="142876" cy="7143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4857752" y="4929198"/>
            <a:ext cx="3929090" cy="928694"/>
            <a:chOff x="4857752" y="4929198"/>
            <a:chExt cx="3929090" cy="928694"/>
          </a:xfrm>
        </p:grpSpPr>
        <p:sp>
          <p:nvSpPr>
            <p:cNvPr id="18" name="Нашивка 17"/>
            <p:cNvSpPr/>
            <p:nvPr/>
          </p:nvSpPr>
          <p:spPr>
            <a:xfrm>
              <a:off x="4857752" y="4929198"/>
              <a:ext cx="3929090" cy="928694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[</a:t>
              </a:r>
              <a:r>
                <a:rPr lang="ru-RU" sz="2800" dirty="0" smtClean="0">
                  <a:solidFill>
                    <a:schemeClr val="bg1"/>
                  </a:solidFill>
                </a:rPr>
                <a:t> Л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Э С </a:t>
              </a:r>
              <a:r>
                <a:rPr lang="en-US" sz="2800" dirty="0" smtClean="0">
                  <a:solidFill>
                    <a:schemeClr val="bg1"/>
                  </a:solidFill>
                </a:rPr>
                <a:t>]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6822297" y="5107793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4786314" y="2857496"/>
            <a:ext cx="3857652" cy="928694"/>
            <a:chOff x="4786314" y="2857496"/>
            <a:chExt cx="3857652" cy="928694"/>
          </a:xfrm>
        </p:grpSpPr>
        <p:sp>
          <p:nvSpPr>
            <p:cNvPr id="17" name="Нашивка 16"/>
            <p:cNvSpPr/>
            <p:nvPr/>
          </p:nvSpPr>
          <p:spPr>
            <a:xfrm>
              <a:off x="4786314" y="2857496"/>
              <a:ext cx="3857652" cy="928694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[</a:t>
              </a:r>
              <a:r>
                <a:rPr lang="ru-RU" sz="2800" dirty="0" smtClean="0">
                  <a:solidFill>
                    <a:schemeClr val="bg1"/>
                  </a:solidFill>
                </a:rPr>
                <a:t> Л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И С Н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И К </a:t>
              </a:r>
              <a:r>
                <a:rPr lang="en-US" sz="2800" dirty="0" smtClean="0">
                  <a:solidFill>
                    <a:schemeClr val="bg1"/>
                  </a:solidFill>
                </a:rPr>
                <a:t>]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7322363" y="2964653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0191 0.2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-0.0956 C 0.06232 -0.18912 0.08437 -0.2824 0.04045 -0.31597 C -0.0033 -0.3493 -0.17726 -0.30069 -0.2224 -0.2974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>
            <a:off x="4857752" y="642918"/>
            <a:ext cx="3786214" cy="92869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ru-RU" sz="2800" dirty="0" smtClean="0">
                <a:solidFill>
                  <a:schemeClr val="bg1"/>
                </a:solidFill>
              </a:rPr>
              <a:t> С А С Н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solidFill>
                  <a:schemeClr val="bg1"/>
                </a:solidFill>
              </a:rPr>
              <a:t> А К 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5720" y="2857496"/>
            <a:ext cx="2714644" cy="1000132"/>
            <a:chOff x="642910" y="2857496"/>
            <a:chExt cx="2714644" cy="1000132"/>
          </a:xfrm>
        </p:grpSpPr>
        <p:sp>
          <p:nvSpPr>
            <p:cNvPr id="4" name="Пятиугольник 3"/>
            <p:cNvSpPr/>
            <p:nvPr/>
          </p:nvSpPr>
          <p:spPr>
            <a:xfrm>
              <a:off x="642910" y="2857496"/>
              <a:ext cx="2714644" cy="1000132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[ </a:t>
              </a:r>
              <a:r>
                <a:rPr lang="ru-RU" sz="2800" dirty="0" smtClean="0"/>
                <a:t>С А С Н А </a:t>
              </a:r>
              <a:r>
                <a:rPr lang="en-US" sz="2800" dirty="0" smtClean="0"/>
                <a:t>]</a:t>
              </a:r>
              <a:endParaRPr lang="ru-RU" sz="2800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2536017" y="3036091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 rot="5400000">
            <a:off x="7322363" y="750075"/>
            <a:ext cx="142876" cy="7143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857752" y="5000636"/>
            <a:ext cx="4071966" cy="1000132"/>
            <a:chOff x="4857752" y="4929198"/>
            <a:chExt cx="3929090" cy="928694"/>
          </a:xfrm>
        </p:grpSpPr>
        <p:sp>
          <p:nvSpPr>
            <p:cNvPr id="7" name="Нашивка 6"/>
            <p:cNvSpPr/>
            <p:nvPr/>
          </p:nvSpPr>
          <p:spPr>
            <a:xfrm>
              <a:off x="4857752" y="4929198"/>
              <a:ext cx="3929090" cy="928694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[</a:t>
              </a:r>
              <a:r>
                <a:rPr lang="ru-RU" sz="2800" dirty="0" smtClean="0">
                  <a:solidFill>
                    <a:schemeClr val="bg1"/>
                  </a:solidFill>
                </a:rPr>
                <a:t> С О С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И Н К А </a:t>
              </a:r>
              <a:r>
                <a:rPr lang="en-US" sz="2800" dirty="0" smtClean="0">
                  <a:solidFill>
                    <a:schemeClr val="bg1"/>
                  </a:solidFill>
                </a:rPr>
                <a:t>]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6062799" y="5097587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4714876" y="2857496"/>
            <a:ext cx="3786214" cy="1000132"/>
            <a:chOff x="4786314" y="2857496"/>
            <a:chExt cx="3857652" cy="928694"/>
          </a:xfrm>
        </p:grpSpPr>
        <p:sp>
          <p:nvSpPr>
            <p:cNvPr id="6" name="Нашивка 5"/>
            <p:cNvSpPr/>
            <p:nvPr/>
          </p:nvSpPr>
          <p:spPr>
            <a:xfrm>
              <a:off x="4786314" y="2857496"/>
              <a:ext cx="3857652" cy="928694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[</a:t>
              </a:r>
              <a:r>
                <a:rPr lang="ru-RU" sz="2800" dirty="0" smtClean="0">
                  <a:solidFill>
                    <a:schemeClr val="bg1"/>
                  </a:solidFill>
                </a:rPr>
                <a:t> С О С Н Ы </a:t>
              </a:r>
              <a:r>
                <a:rPr lang="en-US" sz="2800" dirty="0" smtClean="0">
                  <a:solidFill>
                    <a:schemeClr val="bg1"/>
                  </a:solidFill>
                </a:rPr>
                <a:t>]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6322231" y="2964653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5399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4 0.0801 C -0.25347 0.11297 -0.3592 0.14607 -0.4408 0.13334 C -0.5224 0.12084 -0.60816 0.04445 -0.63629 0.00648 C -0.66337 -0.03125 -0.62326 -0.06921 -0.60955 -0.09467 C -0.59531 -0.11944 -0.57396 -0.13217 -0.55226 -0.14514 C -0.53125 -0.15833 -0.53872 -0.16666 -0.48142 -0.17291 C -0.42483 -0.17939 -0.27865 -0.18125 -0.21094 -0.18194 C -0.1434 -0.1824 -0.12743 -0.17754 -0.07674 -0.17523 C -0.02604 -0.17268 0.05312 -0.15717 0.09201 -0.16852 C 0.13108 -0.17939 0.15937 -0.21782 0.15746 -0.24166 C 0.15712 -0.2662 0.09965 -0.30254 0.08976 -0.3125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>
            <a:off x="4714876" y="642918"/>
            <a:ext cx="3929090" cy="92869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ru-RU" sz="2800" dirty="0" smtClean="0">
                <a:solidFill>
                  <a:schemeClr val="bg1"/>
                </a:solidFill>
              </a:rPr>
              <a:t> П А Л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solidFill>
                  <a:schemeClr val="bg1"/>
                </a:solidFill>
              </a:rPr>
              <a:t> А Н К А 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42910" y="2857496"/>
            <a:ext cx="2857520" cy="1000132"/>
            <a:chOff x="642910" y="2857496"/>
            <a:chExt cx="2714644" cy="1000132"/>
          </a:xfrm>
        </p:grpSpPr>
        <p:sp>
          <p:nvSpPr>
            <p:cNvPr id="4" name="Пятиугольник 3"/>
            <p:cNvSpPr/>
            <p:nvPr/>
          </p:nvSpPr>
          <p:spPr>
            <a:xfrm>
              <a:off x="642910" y="2857496"/>
              <a:ext cx="2714644" cy="1000132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[ </a:t>
              </a:r>
              <a:r>
                <a:rPr lang="ru-RU" sz="2800" dirty="0" smtClean="0"/>
                <a:t>П А Л</a:t>
              </a:r>
              <a:r>
                <a:rPr lang="en-US" sz="2800" dirty="0" smtClean="0"/>
                <a:t>’</a:t>
              </a:r>
              <a:r>
                <a:rPr lang="ru-RU" sz="2800" dirty="0" smtClean="0"/>
                <a:t> А Н А </a:t>
              </a:r>
              <a:r>
                <a:rPr lang="en-US" sz="2800" dirty="0" smtClean="0"/>
                <a:t>]</a:t>
              </a:r>
              <a:endParaRPr lang="ru-RU" sz="2800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2032379" y="3036091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Нашивка 6"/>
          <p:cNvSpPr/>
          <p:nvPr/>
        </p:nvSpPr>
        <p:spPr>
          <a:xfrm>
            <a:off x="4071934" y="4929198"/>
            <a:ext cx="4714908" cy="92869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ru-RU" sz="2800" dirty="0" smtClean="0">
                <a:solidFill>
                  <a:schemeClr val="bg1"/>
                </a:solidFill>
              </a:rPr>
              <a:t> П А Л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solidFill>
                  <a:schemeClr val="bg1"/>
                </a:solidFill>
              </a:rPr>
              <a:t> А Н О Ч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solidFill>
                  <a:schemeClr val="bg1"/>
                </a:solidFill>
              </a:rPr>
              <a:t> К А 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750859" y="750075"/>
            <a:ext cx="142876" cy="7143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107917" y="5036355"/>
            <a:ext cx="142876" cy="7143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4786314" y="2857496"/>
            <a:ext cx="3857652" cy="1000132"/>
            <a:chOff x="4786314" y="2857496"/>
            <a:chExt cx="3857652" cy="1000132"/>
          </a:xfrm>
        </p:grpSpPr>
        <p:sp>
          <p:nvSpPr>
            <p:cNvPr id="6" name="Нашивка 5"/>
            <p:cNvSpPr/>
            <p:nvPr/>
          </p:nvSpPr>
          <p:spPr>
            <a:xfrm>
              <a:off x="4786314" y="2857496"/>
              <a:ext cx="3857652" cy="1000132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[</a:t>
              </a:r>
              <a:r>
                <a:rPr lang="ru-RU" sz="2800" dirty="0" smtClean="0">
                  <a:solidFill>
                    <a:schemeClr val="bg1"/>
                  </a:solidFill>
                </a:rPr>
                <a:t> П О Л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Э </a:t>
              </a:r>
              <a:r>
                <a:rPr lang="en-US" sz="2800" dirty="0" smtClean="0">
                  <a:solidFill>
                    <a:schemeClr val="bg1"/>
                  </a:solidFill>
                </a:rPr>
                <a:t>]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6536545" y="2964653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029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>
            <a:off x="4857752" y="642918"/>
            <a:ext cx="3786214" cy="92869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[</a:t>
            </a:r>
            <a:r>
              <a:rPr lang="ru-RU" sz="2800" dirty="0" smtClean="0">
                <a:solidFill>
                  <a:schemeClr val="bg1"/>
                </a:solidFill>
              </a:rPr>
              <a:t> Р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solidFill>
                  <a:schemeClr val="bg1"/>
                </a:solidFill>
              </a:rPr>
              <a:t> Э Ч</a:t>
            </a:r>
            <a:r>
              <a:rPr lang="en-US" sz="2800" dirty="0" smtClean="0"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42910" y="2857496"/>
            <a:ext cx="2714644" cy="1000132"/>
            <a:chOff x="642910" y="2857496"/>
            <a:chExt cx="2714644" cy="1000132"/>
          </a:xfrm>
        </p:grpSpPr>
        <p:sp>
          <p:nvSpPr>
            <p:cNvPr id="4" name="Пятиугольник 3"/>
            <p:cNvSpPr/>
            <p:nvPr/>
          </p:nvSpPr>
          <p:spPr>
            <a:xfrm>
              <a:off x="642910" y="2857496"/>
              <a:ext cx="2714644" cy="1000132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[ </a:t>
              </a:r>
              <a:r>
                <a:rPr lang="ru-RU" sz="2800" dirty="0" smtClean="0"/>
                <a:t>Р</a:t>
              </a:r>
              <a:r>
                <a:rPr lang="en-US" sz="2800" dirty="0" smtClean="0"/>
                <a:t>’</a:t>
              </a:r>
              <a:r>
                <a:rPr lang="ru-RU" sz="2800" dirty="0" smtClean="0"/>
                <a:t> И К А </a:t>
              </a:r>
              <a:r>
                <a:rPr lang="en-US" sz="2800" dirty="0" smtClean="0"/>
                <a:t>]</a:t>
              </a:r>
              <a:endParaRPr lang="ru-RU" sz="2800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2393141" y="3036091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 rot="5400000">
            <a:off x="6750859" y="750075"/>
            <a:ext cx="142876" cy="7143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4357686" y="4929198"/>
            <a:ext cx="4429156" cy="928694"/>
            <a:chOff x="4357686" y="4929198"/>
            <a:chExt cx="4429156" cy="928694"/>
          </a:xfrm>
        </p:grpSpPr>
        <p:sp>
          <p:nvSpPr>
            <p:cNvPr id="7" name="Нашивка 6"/>
            <p:cNvSpPr/>
            <p:nvPr/>
          </p:nvSpPr>
          <p:spPr>
            <a:xfrm>
              <a:off x="4357686" y="4929198"/>
              <a:ext cx="4429156" cy="928694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[</a:t>
              </a:r>
              <a:r>
                <a:rPr lang="ru-RU" sz="2800" dirty="0" smtClean="0">
                  <a:solidFill>
                    <a:schemeClr val="bg1"/>
                  </a:solidFill>
                </a:rPr>
                <a:t> З А Р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Э Ч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Н Ы Й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</a:rPr>
                <a:t>]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6179355" y="5107793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4572000" y="2857496"/>
            <a:ext cx="4071966" cy="928694"/>
            <a:chOff x="4572000" y="2857496"/>
            <a:chExt cx="4071966" cy="928694"/>
          </a:xfrm>
        </p:grpSpPr>
        <p:sp>
          <p:nvSpPr>
            <p:cNvPr id="6" name="Нашивка 5"/>
            <p:cNvSpPr/>
            <p:nvPr/>
          </p:nvSpPr>
          <p:spPr>
            <a:xfrm>
              <a:off x="4572000" y="2857496"/>
              <a:ext cx="4071966" cy="928694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[</a:t>
              </a:r>
              <a:r>
                <a:rPr lang="ru-RU" sz="2800" dirty="0" smtClean="0">
                  <a:solidFill>
                    <a:schemeClr val="bg1"/>
                  </a:solidFill>
                </a:rPr>
                <a:t> Р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И Ч</a:t>
              </a:r>
              <a:r>
                <a:rPr lang="en-US" sz="2800" dirty="0" smtClean="0">
                  <a:solidFill>
                    <a:schemeClr val="bg1"/>
                  </a:solidFill>
                </a:rPr>
                <a:t>’</a:t>
              </a:r>
              <a:r>
                <a:rPr lang="ru-RU" sz="2800" dirty="0" smtClean="0">
                  <a:solidFill>
                    <a:schemeClr val="bg1"/>
                  </a:solidFill>
                </a:rPr>
                <a:t> У Ш К А </a:t>
              </a:r>
              <a:r>
                <a:rPr lang="en-US" sz="2800" dirty="0" smtClean="0">
                  <a:solidFill>
                    <a:schemeClr val="bg1"/>
                  </a:solidFill>
                </a:rPr>
                <a:t>]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6607983" y="2964653"/>
              <a:ext cx="142876" cy="71438"/>
            </a:xfrm>
            <a:prstGeom prst="line">
              <a:avLst/>
            </a:prstGeom>
            <a:ln w="222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5232 L -0.00208 0.1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C 0.00104 -0.10555 0.00226 -0.21111 -0.00104 -0.25787 C -0.00416 -0.30462 -0.01146 -0.27523 -0.01875 -0.28009 C -0.02604 -0.28495 -0.03489 -0.28449 -0.04496 -0.28657 C -0.05486 -0.28865 -0.06875 -0.29074 -0.07864 -0.29328 C -0.08854 -0.29583 -0.09166 -0.30092 -0.10382 -0.30231 C -0.11597 -0.3037 -0.13663 -0.30231 -0.15139 -0.30231 C -0.16632 -0.30231 -0.18854 -0.30347 -0.19271 -0.30231 C -0.1967 -0.30115 -0.1868 -0.29837 -0.17673 -0.2956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758</TotalTime>
  <Words>276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Презентация PowerPoint</vt:lpstr>
      <vt:lpstr>Презентация PowerPoint</vt:lpstr>
      <vt:lpstr>Презентация PowerPoint</vt:lpstr>
      <vt:lpstr>Остров Волшебников</vt:lpstr>
      <vt:lpstr>Остров Пиратов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Остров Необитаемый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Остров Привидений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77</cp:revision>
  <dcterms:created xsi:type="dcterms:W3CDTF">2009-04-20T17:32:42Z</dcterms:created>
  <dcterms:modified xsi:type="dcterms:W3CDTF">2016-02-28T04:33:00Z</dcterms:modified>
</cp:coreProperties>
</file>