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2" d="100"/>
          <a:sy n="42" d="100"/>
        </p:scale>
        <p:origin x="92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9989E-60C2-427F-B7F8-10C4DE8621CA}" type="datetimeFigureOut">
              <a:rPr lang="ru-RU" smtClean="0"/>
              <a:t>28.02.2016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E3911-EF03-449A-B6BA-B908F5C6CE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8924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9989E-60C2-427F-B7F8-10C4DE8621CA}" type="datetimeFigureOut">
              <a:rPr lang="ru-RU" smtClean="0"/>
              <a:t>28.02.2016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E3911-EF03-449A-B6BA-B908F5C6CE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0739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9989E-60C2-427F-B7F8-10C4DE8621CA}" type="datetimeFigureOut">
              <a:rPr lang="ru-RU" smtClean="0"/>
              <a:t>28.02.2016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E3911-EF03-449A-B6BA-B908F5C6CE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1013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9989E-60C2-427F-B7F8-10C4DE8621CA}" type="datetimeFigureOut">
              <a:rPr lang="ru-RU" smtClean="0"/>
              <a:t>28.02.2016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E3911-EF03-449A-B6BA-B908F5C6CE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7857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9989E-60C2-427F-B7F8-10C4DE8621CA}" type="datetimeFigureOut">
              <a:rPr lang="ru-RU" smtClean="0"/>
              <a:t>28.02.2016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E3911-EF03-449A-B6BA-B908F5C6CE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5581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9989E-60C2-427F-B7F8-10C4DE8621CA}" type="datetimeFigureOut">
              <a:rPr lang="ru-RU" smtClean="0"/>
              <a:t>28.02.2016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E3911-EF03-449A-B6BA-B908F5C6CE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732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9989E-60C2-427F-B7F8-10C4DE8621CA}" type="datetimeFigureOut">
              <a:rPr lang="ru-RU" smtClean="0"/>
              <a:t>28.02.2016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E3911-EF03-449A-B6BA-B908F5C6CE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1703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9989E-60C2-427F-B7F8-10C4DE8621CA}" type="datetimeFigureOut">
              <a:rPr lang="ru-RU" smtClean="0"/>
              <a:t>28.02.2016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E3911-EF03-449A-B6BA-B908F5C6CE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8157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9989E-60C2-427F-B7F8-10C4DE8621CA}" type="datetimeFigureOut">
              <a:rPr lang="ru-RU" smtClean="0"/>
              <a:t>28.02.2016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E3911-EF03-449A-B6BA-B908F5C6CE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8609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9989E-60C2-427F-B7F8-10C4DE8621CA}" type="datetimeFigureOut">
              <a:rPr lang="ru-RU" smtClean="0"/>
              <a:t>28.02.2016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E3911-EF03-449A-B6BA-B908F5C6CE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7798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9989E-60C2-427F-B7F8-10C4DE8621CA}" type="datetimeFigureOut">
              <a:rPr lang="ru-RU" smtClean="0"/>
              <a:t>28.02.2016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E3911-EF03-449A-B6BA-B908F5C6CE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1904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99989E-60C2-427F-B7F8-10C4DE8621CA}" type="datetimeFigureOut">
              <a:rPr lang="ru-RU" smtClean="0"/>
              <a:t>28.02.2016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9E3911-EF03-449A-B6BA-B908F5C6CE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2822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orientdv.ru/wp-content/uploads/2012/06/image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234" y="112783"/>
            <a:ext cx="6268085" cy="6448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1348740" y="6326457"/>
            <a:ext cx="5783580" cy="470441"/>
          </a:xfrm>
        </p:spPr>
        <p:txBody>
          <a:bodyPr/>
          <a:lstStyle/>
          <a:p>
            <a:r>
              <a:rPr lang="ru-RU" dirty="0" smtClean="0"/>
              <a:t>Давыдова О. Н.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0060" y="365760"/>
            <a:ext cx="5486400" cy="3144203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Заглавная буква в географических названиях</a:t>
            </a:r>
            <a:endParaRPr lang="ru-RU" b="1" i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9486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orientdv.ru/wp-content/uploads/2012/06/image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8260" y="3281801"/>
            <a:ext cx="3253740" cy="3347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0980" y="1257300"/>
            <a:ext cx="10000456" cy="4079324"/>
          </a:xfrm>
        </p:spPr>
        <p:txBody>
          <a:bodyPr>
            <a:normAutofit/>
          </a:bodyPr>
          <a:lstStyle/>
          <a:p>
            <a:pPr algn="just"/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(М, м)</a:t>
            </a:r>
            <a:r>
              <a:rPr lang="ru-RU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осква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(С, с)</a:t>
            </a:r>
            <a:r>
              <a:rPr lang="ru-RU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толица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(Р, р)</a:t>
            </a:r>
            <a:r>
              <a:rPr lang="ru-RU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ека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(А, а)</a:t>
            </a:r>
            <a:r>
              <a:rPr lang="ru-RU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мур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(З, з)</a:t>
            </a:r>
            <a:r>
              <a:rPr lang="ru-RU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ея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(С, с)ело, (Л, л)</a:t>
            </a:r>
            <a:r>
              <a:rPr lang="ru-RU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охвицы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(Н, н)</a:t>
            </a:r>
            <a:r>
              <a:rPr lang="ru-RU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екрасовка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(Г, г)</a:t>
            </a:r>
            <a:r>
              <a:rPr lang="ru-RU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ород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(Б, б)</a:t>
            </a:r>
            <a:r>
              <a:rPr lang="ru-RU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лаговещенск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(С, с)</a:t>
            </a:r>
            <a:r>
              <a:rPr lang="ru-RU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вободный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(Ш, ш)</a:t>
            </a:r>
            <a:r>
              <a:rPr lang="ru-RU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имановск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0980" y="0"/>
            <a:ext cx="9144000" cy="12573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4800" b="1" dirty="0" smtClean="0"/>
              <a:t>1. Запишите слова в два столбика вставляя нужную букву</a:t>
            </a:r>
            <a:endParaRPr lang="ru-RU" sz="4800" b="1" dirty="0"/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480060" y="5989319"/>
            <a:ext cx="5783580" cy="4704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mtClean="0"/>
              <a:t>Давыдова О. Н.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836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orientdv.ru/wp-content/uploads/2012/06/image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8260" y="3281801"/>
            <a:ext cx="3253740" cy="3347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0980" y="1440180"/>
            <a:ext cx="11163300" cy="4526280"/>
          </a:xfrm>
        </p:spPr>
        <p:txBody>
          <a:bodyPr>
            <a:normAutofit/>
          </a:bodyPr>
          <a:lstStyle/>
          <a:p>
            <a:pPr algn="just"/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Благовещенск         Амур       Белогорский</a:t>
            </a:r>
          </a:p>
          <a:p>
            <a:pPr algn="just"/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Белогорск               </a:t>
            </a:r>
            <a:r>
              <a:rPr lang="ru-RU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Зея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Благовещенский</a:t>
            </a:r>
          </a:p>
          <a:p>
            <a:pPr algn="just"/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Свободный              Томь       </a:t>
            </a:r>
            <a:r>
              <a:rPr lang="ru-RU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Серышевский</a:t>
            </a:r>
            <a:endParaRPr lang="ru-RU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                             …                  …</a:t>
            </a:r>
          </a:p>
          <a:p>
            <a:pPr algn="just"/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                             …                  …</a:t>
            </a:r>
          </a:p>
          <a:p>
            <a:pPr algn="just"/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                             …                  …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0980" y="0"/>
            <a:ext cx="11163300" cy="12573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800" b="1" dirty="0" smtClean="0"/>
              <a:t>2. Дополните каждый столбик словами</a:t>
            </a:r>
            <a:endParaRPr lang="ru-RU" sz="4800" b="1" dirty="0"/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-1203960" y="6172200"/>
            <a:ext cx="5783580" cy="4704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Давыдова О. Н.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691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6454" y="152128"/>
            <a:ext cx="3255546" cy="33469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980" y="474209"/>
            <a:ext cx="8715474" cy="102933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ru-RU" sz="4000" b="1" dirty="0" smtClean="0"/>
              <a:t>3. Собери и запиши предложения.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098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sz="4800" i="1" dirty="0" smtClean="0"/>
              <a:t>Страна, живём, которой, в, мы, называется, (</a:t>
            </a:r>
            <a:r>
              <a:rPr lang="ru-RU" sz="4800" i="1" dirty="0" err="1" smtClean="0"/>
              <a:t>Р,р</a:t>
            </a:r>
            <a:r>
              <a:rPr lang="ru-RU" sz="4800" i="1" dirty="0" smtClean="0"/>
              <a:t>)</a:t>
            </a:r>
            <a:r>
              <a:rPr lang="ru-RU" sz="4800" i="1" dirty="0" err="1" smtClean="0"/>
              <a:t>оссия</a:t>
            </a:r>
            <a:r>
              <a:rPr lang="ru-RU" sz="4800" i="1" dirty="0" smtClean="0"/>
              <a:t>.  Нашей, родины, (М, м)</a:t>
            </a:r>
            <a:r>
              <a:rPr lang="ru-RU" sz="4800" i="1" dirty="0" err="1" smtClean="0"/>
              <a:t>осква</a:t>
            </a:r>
            <a:r>
              <a:rPr lang="ru-RU" sz="4800" i="1" dirty="0" smtClean="0"/>
              <a:t>, столица.  Мы, живём, районе, в, (Б, б)</a:t>
            </a:r>
            <a:r>
              <a:rPr lang="ru-RU" sz="4800" i="1" dirty="0" err="1" smtClean="0"/>
              <a:t>елогорском</a:t>
            </a:r>
            <a:r>
              <a:rPr lang="ru-RU" sz="4800" i="1" dirty="0" smtClean="0"/>
              <a:t>.  Село, </a:t>
            </a:r>
            <a:r>
              <a:rPr lang="ru-RU" sz="4800" i="1" dirty="0" err="1" smtClean="0"/>
              <a:t>Лохвицы</a:t>
            </a:r>
            <a:r>
              <a:rPr lang="ru-RU" sz="4800" i="1" dirty="0" smtClean="0"/>
              <a:t>, наше.</a:t>
            </a:r>
            <a:endParaRPr lang="ru-RU" sz="4800" i="1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480060" y="5989319"/>
            <a:ext cx="5783580" cy="47044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mtClean="0"/>
              <a:t>Давыдова О. Н.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61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orientdv.ru/wp-content/uploads/2012/06/image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8260" y="3281801"/>
            <a:ext cx="3253740" cy="3347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0980" y="0"/>
            <a:ext cx="9144000" cy="12573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l"/>
            <a:r>
              <a:rPr lang="ru-RU" sz="4800" b="1" dirty="0" smtClean="0"/>
              <a:t>4. Выполните задание на карточках </a:t>
            </a:r>
            <a:endParaRPr lang="ru-RU" sz="4800" b="1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20980" y="1257300"/>
            <a:ext cx="9144000" cy="4549140"/>
          </a:xfrm>
        </p:spPr>
        <p:txBody>
          <a:bodyPr/>
          <a:lstStyle/>
          <a:p>
            <a:pPr algn="l">
              <a:lnSpc>
                <a:spcPct val="107000"/>
              </a:lnSpc>
              <a:spcAft>
                <a:spcPts val="0"/>
              </a:spcAft>
            </a:pP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Страна</a:t>
            </a:r>
            <a:r>
              <a:rPr lang="ru-RU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россия</a:t>
            </a:r>
            <a:endParaRPr lang="ru-RU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Aft>
                <a:spcPts val="0"/>
              </a:spcAft>
            </a:pP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Область</a:t>
            </a:r>
            <a:r>
              <a:rPr lang="ru-RU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Амурская</a:t>
            </a:r>
            <a:endParaRPr lang="ru-RU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Aft>
                <a:spcPts val="0"/>
              </a:spcAft>
            </a:pP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Район</a:t>
            </a:r>
            <a:r>
              <a:rPr lang="ru-RU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белогорский</a:t>
            </a:r>
            <a:endParaRPr lang="ru-RU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Aft>
                <a:spcPts val="0"/>
              </a:spcAft>
            </a:pP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Село:</a:t>
            </a:r>
            <a:r>
              <a:rPr lang="ru-RU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__________________</a:t>
            </a:r>
            <a:endParaRPr lang="ru-RU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Aft>
                <a:spcPts val="0"/>
              </a:spcAft>
            </a:pPr>
            <a:r>
              <a:rPr lang="ru-RU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(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напишите наименования вашего села)</a:t>
            </a:r>
            <a:endParaRPr lang="ru-RU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Aft>
                <a:spcPts val="0"/>
              </a:spcAft>
            </a:pP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Улица</a:t>
            </a:r>
            <a:r>
              <a:rPr lang="ru-RU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:__________________</a:t>
            </a:r>
            <a:endParaRPr lang="ru-RU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Aft>
                <a:spcPts val="0"/>
              </a:spcAft>
            </a:pPr>
            <a:r>
              <a:rPr lang="ru-RU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(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напишите наименование вашей улицы)</a:t>
            </a:r>
            <a:endParaRPr lang="ru-RU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5829300" y="6394178"/>
            <a:ext cx="5783580" cy="4704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Давыдова О. Н.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871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0700" y="0"/>
            <a:ext cx="6364506" cy="6543284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2440" y="434340"/>
            <a:ext cx="10515600" cy="5992496"/>
          </a:xfrm>
        </p:spPr>
        <p:txBody>
          <a:bodyPr/>
          <a:lstStyle/>
          <a:p>
            <a:r>
              <a:rPr lang="ru-RU" sz="4400" b="1" dirty="0" smtClean="0"/>
              <a:t>Сегодня я узнал …     </a:t>
            </a:r>
          </a:p>
          <a:p>
            <a:r>
              <a:rPr lang="ru-RU" sz="4400" b="1" dirty="0" smtClean="0"/>
              <a:t>Было интересно…             </a:t>
            </a:r>
          </a:p>
          <a:p>
            <a:r>
              <a:rPr lang="ru-RU" sz="4400" b="1" dirty="0" smtClean="0"/>
              <a:t> Было трудно …</a:t>
            </a:r>
            <a:endParaRPr lang="ru-RU" sz="4400" dirty="0" smtClean="0"/>
          </a:p>
          <a:p>
            <a:r>
              <a:rPr lang="ru-RU" sz="4400" b="1" dirty="0" smtClean="0"/>
              <a:t>Теперь я могу …         </a:t>
            </a:r>
          </a:p>
          <a:p>
            <a:r>
              <a:rPr lang="ru-RU" sz="4400" b="1" dirty="0" smtClean="0"/>
              <a:t>Я научился …            </a:t>
            </a:r>
          </a:p>
          <a:p>
            <a:r>
              <a:rPr lang="ru-RU" sz="4400" b="1" dirty="0" smtClean="0"/>
              <a:t> У меня получилось.. </a:t>
            </a:r>
            <a:endParaRPr lang="ru-RU" sz="4400" dirty="0" smtClean="0"/>
          </a:p>
          <a:p>
            <a:r>
              <a:rPr lang="ru-RU" sz="4400" b="1" dirty="0" smtClean="0"/>
              <a:t>Я смог …                         </a:t>
            </a:r>
            <a:endParaRPr lang="ru-RU" sz="4400" dirty="0" smtClean="0"/>
          </a:p>
          <a:p>
            <a:r>
              <a:rPr lang="ru-RU" sz="4400" b="1" dirty="0" smtClean="0"/>
              <a:t>Меня удивило …        </a:t>
            </a:r>
            <a:endParaRPr lang="ru-RU" sz="4400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8782953" y="6387559"/>
            <a:ext cx="5783580" cy="47044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mtClean="0"/>
              <a:t>Давыдова О. Н.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024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FF0000"/>
                </a:solidFill>
              </a:rPr>
              <a:t>Дополнительный раздаточный материал для урока</a:t>
            </a:r>
            <a:endParaRPr lang="ru-RU" i="1" dirty="0">
              <a:solidFill>
                <a:srgbClr val="FF0000"/>
              </a:solidFill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1452" y="1825625"/>
            <a:ext cx="872909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09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502921"/>
            <a:ext cx="9963278" cy="6042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30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249</Words>
  <Application>Microsoft Office PowerPoint</Application>
  <PresentationFormat>Широкоэкранный</PresentationFormat>
  <Paragraphs>35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Тема Office</vt:lpstr>
      <vt:lpstr>Заглавная буква в географических названиях</vt:lpstr>
      <vt:lpstr>1. Запишите слова в два столбика вставляя нужную букву</vt:lpstr>
      <vt:lpstr>2. Дополните каждый столбик словами</vt:lpstr>
      <vt:lpstr>3. Собери и запиши предложения.</vt:lpstr>
      <vt:lpstr>4. Выполните задание на карточках </vt:lpstr>
      <vt:lpstr>Презентация PowerPoint</vt:lpstr>
      <vt:lpstr>Дополнительный раздаточный материал для урока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Олдьга</dc:creator>
  <cp:lastModifiedBy>Олдьга</cp:lastModifiedBy>
  <cp:revision>7</cp:revision>
  <dcterms:created xsi:type="dcterms:W3CDTF">2016-02-28T05:43:24Z</dcterms:created>
  <dcterms:modified xsi:type="dcterms:W3CDTF">2016-02-28T06:56:25Z</dcterms:modified>
</cp:coreProperties>
</file>