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8AEE845-C9FE-430A-8269-E214AF4BC03F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741A5BD-817A-4F4E-BBD9-45485267F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E845-C9FE-430A-8269-E214AF4BC03F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A5BD-817A-4F4E-BBD9-45485267F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E845-C9FE-430A-8269-E214AF4BC03F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A5BD-817A-4F4E-BBD9-45485267F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E845-C9FE-430A-8269-E214AF4BC03F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A5BD-817A-4F4E-BBD9-45485267F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E845-C9FE-430A-8269-E214AF4BC03F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A5BD-817A-4F4E-BBD9-45485267F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E845-C9FE-430A-8269-E214AF4BC03F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A5BD-817A-4F4E-BBD9-45485267FA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E845-C9FE-430A-8269-E214AF4BC03F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A5BD-817A-4F4E-BBD9-45485267FA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E845-C9FE-430A-8269-E214AF4BC03F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A5BD-817A-4F4E-BBD9-45485267F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E845-C9FE-430A-8269-E214AF4BC03F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A5BD-817A-4F4E-BBD9-45485267F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8AEE845-C9FE-430A-8269-E214AF4BC03F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741A5BD-817A-4F4E-BBD9-45485267F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8AEE845-C9FE-430A-8269-E214AF4BC03F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741A5BD-817A-4F4E-BBD9-45485267F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AEE845-C9FE-430A-8269-E214AF4BC03F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741A5BD-817A-4F4E-BBD9-45485267FA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268761"/>
            <a:ext cx="5723468" cy="288031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Тӧдысь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рӧдысь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653136"/>
            <a:ext cx="5712179" cy="607486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Ворсӧм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7-10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арлыда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челядьлы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274440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84784"/>
            <a:ext cx="6255797" cy="423828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 четырьмя рогами, с двумя животами, а не живой.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потолок;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подушка.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2710644" cy="180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1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6471821" cy="467033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 сенях ходит, а в дом не заходит.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дверь;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веник.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0302" y="2924944"/>
            <a:ext cx="1853321" cy="2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351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6255797" cy="445430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Четыре брата живут под одной крышей.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стол;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стул.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2170" y="3284984"/>
            <a:ext cx="2460501" cy="246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6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тур. 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Сёян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юан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0768"/>
            <a:ext cx="6399813" cy="43823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449" y="1695527"/>
            <a:ext cx="184083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190" y="1456706"/>
            <a:ext cx="2149994" cy="138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354114"/>
            <a:ext cx="1589162" cy="15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406" y="3140968"/>
            <a:ext cx="1251545" cy="158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570" y="3354109"/>
            <a:ext cx="1946733" cy="13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202" y="3166664"/>
            <a:ext cx="2227125" cy="165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2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6399813" cy="467033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688" y="892304"/>
            <a:ext cx="1822351" cy="12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1039" y="908720"/>
            <a:ext cx="2093129" cy="174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8962" y="1012968"/>
            <a:ext cx="1970150" cy="153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4492" y="3158425"/>
            <a:ext cx="2330741" cy="193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310" y="3763596"/>
            <a:ext cx="2003890" cy="133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1871642" cy="20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7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тур. Коми 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сьыланкыв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68760"/>
            <a:ext cx="6399813" cy="445430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1участник – «Козин»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2участник –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петіс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3участник –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3197018" cy="238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тур. 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Корсь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кывъяс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Финал!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6327805" cy="40942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а т ш а с и н</a:t>
            </a:r>
          </a:p>
          <a:p>
            <a:endParaRPr 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587801"/>
            <a:ext cx="3375843" cy="338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7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631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6471821" cy="4598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 ш к а м ӧ ш к а</a:t>
            </a:r>
          </a:p>
          <a:p>
            <a:pPr marL="0" indent="0" algn="ctr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346628" cy="32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5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631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6687845" cy="44543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ӧ м п ӧ ш т а н</a:t>
            </a:r>
          </a:p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63146"/>
          </a:xfrm>
        </p:spPr>
        <p:txBody>
          <a:bodyPr>
            <a:normAutofit fontScale="90000"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тӧдысь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рӧдысь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Аттьӧ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ворсӧмысь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1807727"/>
            <a:ext cx="4752955" cy="301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3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70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Ворсӧм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индӧд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6327805" cy="4454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Игра рассчитана на 6 человек. После каждого тура выбывает по одному игроку, набравший наименьшее количество баллов. Выигрывает тот участник, который пройдёт все этапы игры.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2996952"/>
            <a:ext cx="3178629" cy="215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70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тур. Лесной край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556792"/>
            <a:ext cx="5823749" cy="416627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1.Платтье к зиме потерялось, но пуговки ещё остались.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рябина;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калина;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черёмуха;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берёза.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140436"/>
            <a:ext cx="2339752" cy="155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62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6255797" cy="45983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2.Весной веселит, летом холодит, осенью питает, зимой согревает.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печка;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дерево;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вода;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снег.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17049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9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351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6255797" cy="445430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Никто не пугает, а вся дрожит.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бабочка;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девочка;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осина;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трава.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3933056"/>
            <a:ext cx="2304256" cy="174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6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35154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6255797" cy="45983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Из чего выдалбливали лодки?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из ели;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из берёзы;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из осины;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из сосны.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4470399"/>
            <a:ext cx="3203848" cy="108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51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052737"/>
            <a:ext cx="6196405" cy="467033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Какая порода дерева подходит для изготовления лыж?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черёмуха;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сосна;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осина;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берёза.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1396430" cy="380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5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тур.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 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крестьянской избы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6615837" cy="416627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На день по разу ест.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печь;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ложка.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403600"/>
            <a:ext cx="2876249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97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631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6340421" cy="439248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Корова маленькая, а молоко никогда не кончается.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умывальник;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чайник.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2425452" cy="24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8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89</TotalTime>
  <Words>377</Words>
  <Application>Microsoft Office PowerPoint</Application>
  <PresentationFormat>Экран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Тӧдысь рӧдысь</vt:lpstr>
      <vt:lpstr>Ворсӧм индӧд</vt:lpstr>
      <vt:lpstr>1 тур. Лесной край</vt:lpstr>
      <vt:lpstr>Презентация PowerPoint</vt:lpstr>
      <vt:lpstr>Презентация PowerPoint</vt:lpstr>
      <vt:lpstr>Презентация PowerPoint</vt:lpstr>
      <vt:lpstr>Презентация PowerPoint</vt:lpstr>
      <vt:lpstr>2 тур. Интерьер коми крестьянской избы</vt:lpstr>
      <vt:lpstr>Презентация PowerPoint</vt:lpstr>
      <vt:lpstr>Презентация PowerPoint</vt:lpstr>
      <vt:lpstr>Презентация PowerPoint</vt:lpstr>
      <vt:lpstr>Презентация PowerPoint</vt:lpstr>
      <vt:lpstr>3 тур. Сёян - юан</vt:lpstr>
      <vt:lpstr>Презентация PowerPoint</vt:lpstr>
      <vt:lpstr>4 тур. Коми сьыланкыв</vt:lpstr>
      <vt:lpstr>5 тур. Корсь кывъяс. Финал!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Тӧдысь рӧдысь</dc:title>
  <dc:creator>Вера</dc:creator>
  <cp:lastModifiedBy>Вера</cp:lastModifiedBy>
  <cp:revision>10</cp:revision>
  <dcterms:created xsi:type="dcterms:W3CDTF">2016-02-28T07:55:56Z</dcterms:created>
  <dcterms:modified xsi:type="dcterms:W3CDTF">2016-02-28T14:49:28Z</dcterms:modified>
</cp:coreProperties>
</file>