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gi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830" y="563196"/>
            <a:ext cx="75323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Деление обыкновенных дробей</a:t>
            </a:r>
          </a:p>
          <a:p>
            <a:pPr algn="ctr"/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класс</a:t>
            </a:r>
          </a:p>
          <a:p>
            <a:pPr algn="ctr"/>
            <a:r>
              <a:rPr lang="en-US" sz="36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VII </a:t>
            </a:r>
            <a:r>
              <a:rPr lang="ru-RU" sz="36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вид</a:t>
            </a:r>
            <a:endParaRPr lang="ru-RU" sz="2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929198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Автор:  учитель коррекционного класса МОУ Глуховской школы</a:t>
            </a:r>
          </a:p>
          <a:p>
            <a:pPr algn="r"/>
            <a:r>
              <a:rPr lang="ru-RU" sz="2400" b="1" dirty="0" smtClean="0"/>
              <a:t>Д.С. Шемуранова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0331" y="357166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786" y="1071546"/>
          <a:ext cx="2728902" cy="4638675"/>
        </p:xfrm>
        <a:graphic>
          <a:graphicData uri="http://schemas.openxmlformats.org/presentationml/2006/ole">
            <p:oleObj spid="_x0000_s1026" name="Формула" r:id="rId3" imgW="952200" imgH="20444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6050" y="1214422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143117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71736" y="4857760"/>
          <a:ext cx="736614" cy="912813"/>
        </p:xfrm>
        <a:graphic>
          <a:graphicData uri="http://schemas.openxmlformats.org/presentationml/2006/ole">
            <p:oleObj spid="_x0000_s1027" name="Формула" r:id="rId4" imgW="21564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43174" y="4071942"/>
            <a:ext cx="6429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71868" y="2928934"/>
          <a:ext cx="714375" cy="912812"/>
        </p:xfrm>
        <a:graphic>
          <a:graphicData uri="http://schemas.openxmlformats.org/presentationml/2006/ole">
            <p:oleObj spid="_x0000_s1028" name="Формула" r:id="rId5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12838" y="1431925"/>
          <a:ext cx="2074862" cy="3917950"/>
        </p:xfrm>
        <a:graphic>
          <a:graphicData uri="http://schemas.openxmlformats.org/presentationml/2006/ole">
            <p:oleObj spid="_x0000_s2050" name="Формула" r:id="rId3" imgW="723600" imgH="172692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43338" y="1298575"/>
          <a:ext cx="1674812" cy="4321175"/>
        </p:xfrm>
        <a:graphic>
          <a:graphicData uri="http://schemas.openxmlformats.org/presentationml/2006/ole">
            <p:oleObj spid="_x0000_s2051" name="Формула" r:id="rId4" imgW="58392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Чтобы разделить одну дробь на другую, надо делимое умножить на число, обратное делителю.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14612" y="2500306"/>
          <a:ext cx="3856053" cy="1231825"/>
        </p:xfrm>
        <a:graphic>
          <a:graphicData uri="http://schemas.openxmlformats.org/presentationml/2006/ole">
            <p:oleObj spid="_x0000_s3074" name="Формула" r:id="rId3" imgW="123156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2786058"/>
            <a:ext cx="81439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Деление смешанных чисел: 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представить смешанные дроби в виде неправильных дробей 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произвести деление дробей по вышеуказанному правилу.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98688" y="5286375"/>
          <a:ext cx="4889500" cy="1231900"/>
        </p:xfrm>
        <a:graphic>
          <a:graphicData uri="http://schemas.openxmlformats.org/presentationml/2006/ole">
            <p:oleObj spid="_x0000_s3075" name="Формула" r:id="rId4" imgW="1562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3" y="274638"/>
            <a:ext cx="5679321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Выполните деление: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31888" y="1071563"/>
          <a:ext cx="2036762" cy="4638675"/>
        </p:xfrm>
        <a:graphic>
          <a:graphicData uri="http://schemas.openxmlformats.org/presentationml/2006/ole">
            <p:oleObj spid="_x0000_s4098" name="Формула" r:id="rId3" imgW="711000" imgH="20444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24150" y="1071563"/>
          <a:ext cx="982663" cy="912812"/>
        </p:xfrm>
        <a:graphic>
          <a:graphicData uri="http://schemas.openxmlformats.org/presentationml/2006/ole">
            <p:oleObj spid="_x0000_s4100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919413" y="2071688"/>
          <a:ext cx="715962" cy="912812"/>
        </p:xfrm>
        <a:graphic>
          <a:graphicData uri="http://schemas.openxmlformats.org/presentationml/2006/ole">
            <p:oleObj spid="_x0000_s4101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94013" y="3000375"/>
          <a:ext cx="963607" cy="912813"/>
        </p:xfrm>
        <a:graphic>
          <a:graphicData uri="http://schemas.openxmlformats.org/presentationml/2006/ole">
            <p:oleObj spid="_x0000_s4102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978151" y="3929063"/>
          <a:ext cx="736594" cy="884219"/>
        </p:xfrm>
        <a:graphic>
          <a:graphicData uri="http://schemas.openxmlformats.org/presentationml/2006/ole">
            <p:oleObj spid="_x0000_s4103" name="Формула" r:id="rId7" imgW="215640" imgH="393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894013" y="4857760"/>
          <a:ext cx="1073138" cy="912803"/>
        </p:xfrm>
        <a:graphic>
          <a:graphicData uri="http://schemas.openxmlformats.org/presentationml/2006/ole">
            <p:oleObj spid="_x0000_s4104" name="Формула" r:id="rId8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823" y="214290"/>
            <a:ext cx="2900354" cy="86834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85720" y="1214422"/>
            <a:ext cx="4143404" cy="2857520"/>
            <a:chOff x="285720" y="1214422"/>
            <a:chExt cx="4143404" cy="2857520"/>
          </a:xfrm>
        </p:grpSpPr>
        <p:pic>
          <p:nvPicPr>
            <p:cNvPr id="5128" name="Picture 8" descr="http://healthylivinghub.net/wp-content/uploads/2014/01/oranges.jpg"/>
            <p:cNvPicPr>
              <a:picLocks noChangeAspect="1" noChangeArrowheads="1"/>
            </p:cNvPicPr>
            <p:nvPr/>
          </p:nvPicPr>
          <p:blipFill>
            <a:blip r:embed="rId3"/>
            <a:srcRect l="13159" t="23418" r="17456" b="4523"/>
            <a:stretch>
              <a:fillRect/>
            </a:stretch>
          </p:blipFill>
          <p:spPr bwMode="auto">
            <a:xfrm>
              <a:off x="285720" y="1214422"/>
              <a:ext cx="4143404" cy="285752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357158" y="128586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25 кг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6" name="AutoShape 6" descr="https://im1-tub-ru.yandex.net/i?id=3ca878bc6ed3c60448c53afd3cbbf23f&amp;n=33&amp;h=190&amp;w=19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0" name="Picture 10" descr="http://st.depositphotos.com/1801791/1718/i/950/depositphotos_17183991-Colorful-mixed-grapes-in-a-wooden-crate-box-isolated-on-a-white-background.jpg"/>
          <p:cNvPicPr>
            <a:picLocks noChangeAspect="1" noChangeArrowheads="1"/>
          </p:cNvPicPr>
          <p:nvPr/>
        </p:nvPicPr>
        <p:blipFill>
          <a:blip r:embed="rId4" cstate="print"/>
          <a:srcRect t="11583" r="1544" b="3474"/>
          <a:stretch>
            <a:fillRect/>
          </a:stretch>
        </p:blipFill>
        <p:spPr bwMode="auto">
          <a:xfrm>
            <a:off x="4929190" y="1214422"/>
            <a:ext cx="3929090" cy="2857520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6572264" y="3143248"/>
            <a:ext cx="2286016" cy="912813"/>
            <a:chOff x="6572264" y="3143248"/>
            <a:chExt cx="2286016" cy="912813"/>
          </a:xfrm>
        </p:grpSpPr>
        <p:graphicFrame>
          <p:nvGraphicFramePr>
            <p:cNvPr id="5131" name="Object 11"/>
            <p:cNvGraphicFramePr>
              <a:graphicFrameLocks noChangeAspect="1"/>
            </p:cNvGraphicFramePr>
            <p:nvPr/>
          </p:nvGraphicFramePr>
          <p:xfrm>
            <a:off x="7000892" y="3143248"/>
            <a:ext cx="538162" cy="912813"/>
          </p:xfrm>
          <a:graphic>
            <a:graphicData uri="http://schemas.openxmlformats.org/presentationml/2006/ole">
              <p:oleObj spid="_x0000_s5131" name="Формула" r:id="rId5" imgW="152280" imgH="393480" progId="Equation.3">
                <p:embed/>
              </p:oleObj>
            </a:graphicData>
          </a:graphic>
        </p:graphicFrame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6572264" y="3214686"/>
              <a:ext cx="500066" cy="7858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в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7429520" y="3214686"/>
              <a:ext cx="1428760" cy="7858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легче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478632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Общий вес всех фруктов?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5" name="Picture 15" descr="http://hindiquotes.org/wp-content/uploads/food_on_scale_lg_clr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4429108"/>
            <a:ext cx="121444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024744" cy="1143000"/>
          </a:xfrm>
        </p:spPr>
        <p:txBody>
          <a:bodyPr/>
          <a:lstStyle/>
          <a:p>
            <a:r>
              <a:rPr lang="ru-RU" b="1" dirty="0" smtClean="0"/>
              <a:t>Решите уравнение:</a:t>
            </a:r>
            <a:endParaRPr lang="ru-RU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47664" y="1556791"/>
                <a:ext cx="161762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556791"/>
                <a:ext cx="1617622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92080" y="1556792"/>
                <a:ext cx="186288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𝟑𝟕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𝟒𝟏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556792"/>
                <a:ext cx="1862882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65739" y="3068960"/>
                <a:ext cx="19478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𝟎</m:t>
                      </m:r>
                      <m:r>
                        <a:rPr lang="en-US" sz="3200" b="1" i="1" smtClean="0">
                          <a:latin typeface="Cambria Math"/>
                        </a:rPr>
                        <m:t>,</m:t>
                      </m:r>
                      <m:r>
                        <a:rPr lang="en-US" sz="3200" b="1" i="1" smtClean="0"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739" y="3068960"/>
                <a:ext cx="194784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10155" y="3068961"/>
                <a:ext cx="19478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𝟎</m:t>
                      </m:r>
                      <m:r>
                        <a:rPr lang="en-US" sz="3200" b="1" i="1" smtClean="0">
                          <a:latin typeface="Cambria Math"/>
                        </a:rPr>
                        <m:t>,</m:t>
                      </m:r>
                      <m:r>
                        <a:rPr lang="en-US" sz="3200" b="1" i="1" smtClean="0">
                          <a:latin typeface="Cambria Math"/>
                        </a:rPr>
                        <m:t>𝟗</m:t>
                      </m:r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55" y="3068961"/>
                <a:ext cx="1947841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54681" y="4221088"/>
                <a:ext cx="1617622" cy="1014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681" y="4221088"/>
                <a:ext cx="1617622" cy="10148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99097" y="4221089"/>
                <a:ext cx="273549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𝟓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𝟏𝟑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latin typeface="Cambria Math"/>
                        </a:rPr>
                        <m:t>𝟓</m:t>
                      </m:r>
                      <m:f>
                        <m:f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097" y="4221089"/>
                <a:ext cx="2735492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85720" y="1785926"/>
            <a:ext cx="714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а)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б)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в)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1785926"/>
            <a:ext cx="714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г)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err="1" smtClean="0"/>
              <a:t>д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е)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316918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5720" y="1785926"/>
            <a:ext cx="714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а)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б)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в)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1785926"/>
            <a:ext cx="714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г)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err="1" smtClean="0"/>
              <a:t>д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е)</a:t>
            </a:r>
            <a:endParaRPr lang="ru-RU" sz="2400" b="1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024744" cy="1143000"/>
          </a:xfrm>
        </p:spPr>
        <p:txBody>
          <a:bodyPr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071538" y="1571612"/>
          <a:ext cx="1201738" cy="892175"/>
        </p:xfrm>
        <a:graphic>
          <a:graphicData uri="http://schemas.openxmlformats.org/presentationml/2006/ole">
            <p:oleObj spid="_x0000_s21507" name="Формула" r:id="rId3" imgW="419040" imgH="393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57225" y="3214686"/>
          <a:ext cx="1428759" cy="595316"/>
        </p:xfrm>
        <a:graphic>
          <a:graphicData uri="http://schemas.openxmlformats.org/presentationml/2006/ole">
            <p:oleObj spid="_x0000_s21508" name="Формула" r:id="rId4" imgW="406080" imgH="1648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963613" y="4643447"/>
          <a:ext cx="1675598" cy="571504"/>
        </p:xfrm>
        <a:graphic>
          <a:graphicData uri="http://schemas.openxmlformats.org/presentationml/2006/ole">
            <p:oleObj spid="_x0000_s21509" name="Формула" r:id="rId5" imgW="380880" imgH="1648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643438" y="1571612"/>
          <a:ext cx="2586037" cy="892175"/>
        </p:xfrm>
        <a:graphic>
          <a:graphicData uri="http://schemas.openxmlformats.org/presentationml/2006/ole">
            <p:oleObj spid="_x0000_s21510" name="Формула" r:id="rId6" imgW="901440" imgH="39348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841875" y="3143250"/>
          <a:ext cx="2332038" cy="892175"/>
        </p:xfrm>
        <a:graphic>
          <a:graphicData uri="http://schemas.openxmlformats.org/presentationml/2006/ole">
            <p:oleObj spid="_x0000_s21511" name="Формула" r:id="rId7" imgW="812520" imgH="39348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929190" y="4643446"/>
          <a:ext cx="1675598" cy="571504"/>
        </p:xfrm>
        <a:graphic>
          <a:graphicData uri="http://schemas.openxmlformats.org/presentationml/2006/ole">
            <p:oleObj spid="_x0000_s21512" name="Формула" r:id="rId8" imgW="380880" imgH="1648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16918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 633 (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а-е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), 637, 640, 646(а)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119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Решите уравнение</vt:lpstr>
      <vt:lpstr>Деление</vt:lpstr>
      <vt:lpstr>Выполните деление:</vt:lpstr>
      <vt:lpstr>Задача</vt:lpstr>
      <vt:lpstr>Решите уравнение:</vt:lpstr>
      <vt:lpstr>Ответы: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1</cp:lastModifiedBy>
  <cp:revision>8</cp:revision>
  <dcterms:created xsi:type="dcterms:W3CDTF">2012-07-31T15:34:20Z</dcterms:created>
  <dcterms:modified xsi:type="dcterms:W3CDTF">2016-02-29T14:19:43Z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