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7.jpg" ContentType="image/jpeg"/>
  <Override PartName="/ppt/media/image8.jpg" ContentType="image/jpeg"/>
  <Override PartName="/ppt/media/image9.jpg" ContentType="image/jpeg"/>
  <Override PartName="/ppt/media/image10.jpg" ContentType="image/jpeg"/>
  <Override PartName="/ppt/media/image11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7" r:id="rId5"/>
    <p:sldId id="268" r:id="rId6"/>
    <p:sldId id="269" r:id="rId7"/>
    <p:sldId id="270" r:id="rId8"/>
    <p:sldId id="271" r:id="rId9"/>
    <p:sldId id="258" r:id="rId10"/>
    <p:sldId id="272" r:id="rId11"/>
    <p:sldId id="273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800080"/>
    <a:srgbClr val="CC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etrad-v-kosuyu-liniy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8064896" cy="597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73A8-8D68-4BF9-926A-FE26DD35327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CEC0-C307-4EC4-9A74-34ED33251B4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znayk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3140968"/>
            <a:ext cx="2416244" cy="3717032"/>
          </a:xfrm>
          <a:prstGeom prst="rect">
            <a:avLst/>
          </a:prstGeom>
        </p:spPr>
      </p:pic>
      <p:pic>
        <p:nvPicPr>
          <p:cNvPr id="9" name="Рисунок 8" descr="9049.jp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767736" y="3048000"/>
            <a:ext cx="2376264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73A8-8D68-4BF9-926A-FE26DD35327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CEC0-C307-4EC4-9A74-34ED33251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73A8-8D68-4BF9-926A-FE26DD35327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CEC0-C307-4EC4-9A74-34ED33251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etrad-v-kosuyu-liniyu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8352928" cy="597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73A8-8D68-4BF9-926A-FE26DD35327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CEC0-C307-4EC4-9A74-34ED33251B4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9049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852936"/>
            <a:ext cx="238125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40057_ORIGINAL_1274353316.jpg - копия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83768" y="1522904"/>
            <a:ext cx="3560985" cy="53350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73A8-8D68-4BF9-926A-FE26DD35327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CEC0-C307-4EC4-9A74-34ED33251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73A8-8D68-4BF9-926A-FE26DD35327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CEC0-C307-4EC4-9A74-34ED33251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73A8-8D68-4BF9-926A-FE26DD35327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CEC0-C307-4EC4-9A74-34ED33251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73A8-8D68-4BF9-926A-FE26DD35327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CEC0-C307-4EC4-9A74-34ED33251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73A8-8D68-4BF9-926A-FE26DD35327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CEC0-C307-4EC4-9A74-34ED33251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73A8-8D68-4BF9-926A-FE26DD35327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CEC0-C307-4EC4-9A74-34ED33251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73A8-8D68-4BF9-926A-FE26DD35327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4CEC0-C307-4EC4-9A74-34ED33251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F73A8-8D68-4BF9-926A-FE26DD353273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4CEC0-C307-4EC4-9A74-34ED33251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72400" cy="1362075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cap="none" dirty="0" smtClean="0">
                <a:ln/>
                <a:solidFill>
                  <a:srgbClr val="009900"/>
                </a:solidFill>
                <a:latin typeface="Comic Sans MS" pitchFamily="66" charset="0"/>
              </a:rPr>
              <a:t>Урок 9.</a:t>
            </a:r>
            <a:endParaRPr lang="ru-RU" sz="7200" cap="none" dirty="0">
              <a:ln/>
              <a:solidFill>
                <a:srgbClr val="00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Итог: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328574"/>
            <a:ext cx="576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С какими словами вы сегодня познакомились?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2523946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На какой вопрос они отвечают?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3789040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Какое отношение они имеют к предметам?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54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19672" y="836712"/>
            <a:ext cx="6776022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</a:p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</a:p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работу!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1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660066"/>
                </a:solidFill>
                <a:effectLst>
                  <a:glow rad="101600">
                    <a:schemeClr val="accent4">
                      <a:lumMod val="60000"/>
                      <a:lumOff val="40000"/>
                      <a:alpha val="60000"/>
                    </a:schemeClr>
                  </a:glow>
                </a:effectLst>
                <a:latin typeface="Comic Sans MS" pitchFamily="66" charset="0"/>
              </a:rPr>
              <a:t>Местоимения </a:t>
            </a:r>
            <a:endParaRPr lang="ru-RU" sz="6600" b="1" dirty="0">
              <a:solidFill>
                <a:srgbClr val="660066"/>
              </a:solidFill>
              <a:effectLst>
                <a:glow rad="101600">
                  <a:schemeClr val="accent4">
                    <a:lumMod val="60000"/>
                    <a:lumOff val="40000"/>
                    <a:alpha val="6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797152"/>
            <a:ext cx="4136504" cy="1752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Comic Sans MS" pitchFamily="66" charset="0"/>
              </a:rPr>
              <a:t>Составила: учитель начальных классов Кулакова Т.Ю.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980728"/>
            <a:ext cx="7056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Поставьте вопросы к словам: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Медведь, ослик, кот, олень, лиса, мышь, белка, кенгуру, тигр, заяц, лес.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54961" y="2996952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Какое слово лишнее и почему?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4155081"/>
            <a:ext cx="52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обозначают эти слова?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4961201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Подберите к ним признаки и действия.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6201" y="315964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из этих животных живут в лесу?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777785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Медведь, олень, лиса, белка, заяц.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301005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они называются?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700807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Какое из этих животных домашнее?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Что вы о нём знаете?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17373" y="2996952"/>
            <a:ext cx="56166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 усатый, полосатый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Лапки греет на солнышке.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 глазами хитрыми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 следит за мышкой.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Язычком … красненьким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Облизал свой носик,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Лапочкой- подушечкой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Умывает ротик.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С. Алеша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7961" y="2513293"/>
            <a:ext cx="6655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Прочитаем стихотворение о нём.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9505" y="2986935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3859" y="4261718"/>
            <a:ext cx="858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8451" y="4706422"/>
            <a:ext cx="636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34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слова пропущены? Поставьте к ним вопросы.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2194813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Это слово обозначает предмет?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2996952"/>
            <a:ext cx="6120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Слово не обозначает предмет, но указывает на него. Отвечает на вопрос кто? что? – местоимения.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2466" y="4581128"/>
            <a:ext cx="56166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 какие ещё местоимения есть, как вы думаете, которые указывают на предмет, но не называют его?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77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36712"/>
            <a:ext cx="65133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Физкультминутка.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1988840"/>
            <a:ext cx="52565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Раз- подняться, потянуться,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Два- согнуться, разогнуться,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Три- в ладоши три хлопка,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Головою три кивка.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 четыре - руки шире,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Пять- руками помахать,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Шесть- на место тихо сесть.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70864" y="548680"/>
            <a:ext cx="62022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«Кто лишний»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62880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Мальчики, девочки, мы, ученики, учителя.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377100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Анна Петровна, лётчик, вы, генерал.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3298018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Миша, я, Света, библиотекарь.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5736" y="4122658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Кукла, человек, ребёнок, ты.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067944" y="2152020"/>
            <a:ext cx="5760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52020" y="2900320"/>
            <a:ext cx="61206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131840" y="3821238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444208" y="4645878"/>
            <a:ext cx="5760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95736" y="4941168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объединяет лишние слова?</a:t>
            </a:r>
            <a:endParaRPr lang="ru-RU" sz="28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76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697" y="260648"/>
            <a:ext cx="8372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Игра «Соедини по смыслу»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1484784"/>
            <a:ext cx="9361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он</a:t>
            </a: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она</a:t>
            </a: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оно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1914619"/>
            <a:ext cx="17090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девочка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мяч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кукла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яблоко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гриб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окно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591780" y="1772816"/>
            <a:ext cx="2484276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591780" y="1772816"/>
            <a:ext cx="2484276" cy="21602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843808" y="2204864"/>
            <a:ext cx="2376264" cy="8341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843808" y="3039055"/>
            <a:ext cx="223224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843808" y="3501008"/>
            <a:ext cx="2232248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843808" y="4365104"/>
            <a:ext cx="2232248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65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692695"/>
            <a:ext cx="88201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Игра «Замени местоимением»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99980"/>
            <a:ext cx="2118344" cy="139962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498202"/>
            <a:ext cx="2770445" cy="170636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823" y="3518725"/>
            <a:ext cx="2711108" cy="125539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894" y="1652780"/>
            <a:ext cx="2137406" cy="249364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261" y="4509120"/>
            <a:ext cx="1744782" cy="146074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820" y="4900414"/>
            <a:ext cx="2045965" cy="13986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c8c2f653151627eda3e2743a5eff5622dcd66f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321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Урок 9.</vt:lpstr>
      <vt:lpstr>Местоимения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WolfishLair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«Родственные слова»</dc:title>
  <dc:creator>Белозёрова</dc:creator>
  <cp:lastModifiedBy>user</cp:lastModifiedBy>
  <cp:revision>19</cp:revision>
  <dcterms:created xsi:type="dcterms:W3CDTF">2013-01-20T11:53:35Z</dcterms:created>
  <dcterms:modified xsi:type="dcterms:W3CDTF">2016-02-02T18:27:03Z</dcterms:modified>
</cp:coreProperties>
</file>