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  <a:srgbClr val="80008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etrad-v-kosuyu-liniy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064896" cy="63182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40057_ORIGINAL_1274353316.jpg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520" y="2564904"/>
            <a:ext cx="3181350" cy="407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tetrad-v-kosuyu-liniy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064896" cy="6264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40057_ORIGINAL_1274353316.jpg - копия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372200" y="2636912"/>
            <a:ext cx="2559695" cy="3981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EC84A-40C9-4375-BC44-66C1F067A397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95D96-12A8-41D8-99B3-9D279FAC5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2448272" cy="1656184"/>
          </a:xfrm>
        </p:spPr>
        <p:txBody>
          <a:bodyPr/>
          <a:lstStyle/>
          <a:p>
            <a:r>
              <a:rPr lang="ru-RU" b="1" dirty="0" smtClean="0">
                <a:solidFill>
                  <a:srgbClr val="006600"/>
                </a:solidFill>
                <a:effectLst>
                  <a:glow rad="101600">
                    <a:srgbClr val="00CC00">
                      <a:alpha val="60000"/>
                    </a:srgbClr>
                  </a:glow>
                </a:effectLst>
                <a:latin typeface="Comic Sans MS" pitchFamily="66" charset="0"/>
              </a:rPr>
              <a:t>Урок 8.</a:t>
            </a:r>
            <a:endParaRPr lang="ru-RU" b="1" dirty="0">
              <a:solidFill>
                <a:srgbClr val="006600"/>
              </a:solidFill>
              <a:effectLst>
                <a:glow rad="101600">
                  <a:srgbClr val="00CC00">
                    <a:alpha val="60000"/>
                  </a:srgbClr>
                </a:glo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2856"/>
            <a:ext cx="4176464" cy="2088232"/>
          </a:xfrm>
        </p:spPr>
        <p:txBody>
          <a:bodyPr>
            <a:noAutofit/>
          </a:bodyPr>
          <a:lstStyle/>
          <a:p>
            <a:pPr algn="l"/>
            <a:r>
              <a:rPr lang="ru-RU" sz="66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Предлоги </a:t>
            </a:r>
            <a:endParaRPr lang="ru-RU" sz="6600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3968" y="57332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Составила: учитель начальных классов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Кулакова Т.Ю.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98" y="1772816"/>
            <a:ext cx="6166048" cy="3261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136" y="882298"/>
            <a:ext cx="7111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Придумайте рассказ по картине.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2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2696"/>
            <a:ext cx="712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За селом течёт река. В реке плавает семейство гусей. Мама с гусятами решили пощипать траву на лугу. В небе над рекой плывут облака.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996952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предлоги.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39552" y="1124744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103948" y="1124744"/>
            <a:ext cx="32403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27984" y="1600637"/>
            <a:ext cx="43204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32428" y="1988840"/>
            <a:ext cx="41563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084168" y="1988840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39552" y="2508578"/>
            <a:ext cx="79208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39552" y="3765557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пишутся предлоги со словами?</a:t>
            </a:r>
            <a:endParaRPr lang="ru-RU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9552" y="4719664"/>
            <a:ext cx="56886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Предлоги со словами пишутся раздельно.</a:t>
            </a:r>
            <a:endParaRPr lang="ru-RU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86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Итог: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672645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чего нужны предлоги?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503456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Предлоги нужны для связи слов в предложении.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1985" y="383589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пишутся предлоги со словами?</a:t>
            </a:r>
            <a:endParaRPr lang="ru-RU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7776" y="5085184"/>
            <a:ext cx="5753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Предлоги со словами пишутся раздельно.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36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8628" y="1566138"/>
            <a:ext cx="674197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Молодцы!</a:t>
            </a:r>
            <a:endParaRPr lang="ru-RU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61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858777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Какой предмет поможет нам стать грамотными?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8703" y="1845209"/>
            <a:ext cx="50712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Чистописание.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78240"/>
            <a:ext cx="6120680" cy="24936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8736" y="5071849"/>
            <a:ext cx="61414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Почему некоторые слова в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середи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-не предложения пишутся с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заглав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-ной буквы?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810290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 ком идёт речь в предложении?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915" y="1306597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Чем они занимаются?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211638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Где учатся 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209" y="2996952"/>
            <a:ext cx="63173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Обратите внимание на подчеркнутое слово. Для чего оно используется в предложении?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915" y="4551507"/>
            <a:ext cx="6029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Какова же тема нашего урока?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53285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Отгадайте загадку: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Испекла бабуля деду-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Дед остался без обеда: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лес мальчишка убежал.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 носок лисе попал.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131840" y="2204864"/>
            <a:ext cx="5760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99592" y="2636912"/>
            <a:ext cx="38541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99592" y="3154328"/>
            <a:ext cx="5760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9552" y="3428999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Попробуйте прочитать текст без подчёркнутых слов.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4644716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Нужны ли предлоги в речи?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60" y="506414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чего они нужны?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5556" y="5543515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 они пишутся со словами?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91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6"/>
            <a:ext cx="62608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Физкультминутка.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2276872"/>
            <a:ext cx="50405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Руки кверху поднимаем,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 потом их опускаем,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 потом их разведём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 к себе скорей прижмём.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 потом быстрей, быстрей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Хлопай, хлопай веселей.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4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38729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Отгадайте загадки: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6632"/>
            <a:ext cx="36724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День ушёл, и ночь пришла,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небе выплыла …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9992" y="906632"/>
            <a:ext cx="36473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Кулик невелик,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Целой сотне велит: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То сядь, да учись,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То встань, потянись.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866" y="2696473"/>
            <a:ext cx="4536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Над рекою поперёк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Великан однажды лёг.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Через реку по спине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Он ходить позволил мне.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7866" y="4653136"/>
            <a:ext cx="5916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Какую отгадку напишите с предлогом?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4188" y="5445224"/>
            <a:ext cx="62763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Подберите предлоги к другим отгадкам.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10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836712"/>
            <a:ext cx="72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Проверим себя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Звонок в школе, под луной, по мосту, на мосту.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3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581" y="2204864"/>
            <a:ext cx="2016224" cy="19866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220726" y="296942"/>
            <a:ext cx="423970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Игра «Накорми белок» 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40" y="0"/>
            <a:ext cx="5777865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0675"/>
            <a:ext cx="1347756" cy="13279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458" y="5670952"/>
            <a:ext cx="1196167" cy="11786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60608" y="5445223"/>
            <a:ext cx="1022396" cy="97003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52" y="386080"/>
            <a:ext cx="901034" cy="11888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3346" y="958662"/>
            <a:ext cx="89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ветке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525" y="1574944"/>
            <a:ext cx="901034" cy="118886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340820" y="2169376"/>
            <a:ext cx="884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ёлкой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106" y="5445223"/>
            <a:ext cx="757174" cy="99904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907982" y="5944747"/>
            <a:ext cx="757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ёлке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66" y="5524277"/>
            <a:ext cx="826937" cy="109109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33466" y="6129413"/>
            <a:ext cx="81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ёлкой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2868210" y="1973464"/>
            <a:ext cx="1126322" cy="158068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61" y="2186932"/>
            <a:ext cx="960219" cy="1153752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480" y="2596688"/>
            <a:ext cx="725657" cy="95746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934356" y="3013528"/>
            <a:ext cx="97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дупле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78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792355"/>
            <a:ext cx="64087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Проверим себя: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На ветке, в дупле, к ёлке, под ёлкой, за ёлкой.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951" y="3311379"/>
            <a:ext cx="5760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 пишутся предлоги со словами?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437112"/>
            <a:ext cx="58880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Предлоги со словами пишутся раздельно.</a:t>
            </a:r>
            <a:endParaRPr lang="ru-RU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81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22265e6676078574f1029928274f2d7e3794e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334</Words>
  <Application>Microsoft Office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Урок 8.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WolfishLair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Белозёрова</dc:creator>
  <cp:lastModifiedBy>user</cp:lastModifiedBy>
  <cp:revision>19</cp:revision>
  <dcterms:created xsi:type="dcterms:W3CDTF">2013-01-20T10:29:01Z</dcterms:created>
  <dcterms:modified xsi:type="dcterms:W3CDTF">2016-02-01T10:40:13Z</dcterms:modified>
</cp:coreProperties>
</file>