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5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C6251D-BA12-4D46-B00F-7900B7F4A63A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F9F6EF-55C3-44FA-9BCA-D8E2A4310F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8994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9F6EF-55C3-44FA-9BCA-D8E2A4310F0D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3580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D03AF-38CC-4BCE-B6D3-97115C62E7F6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FED1865-B6E0-49BF-A351-23CB5687B79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D03AF-38CC-4BCE-B6D3-97115C62E7F6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1865-B6E0-49BF-A351-23CB5687B7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D03AF-38CC-4BCE-B6D3-97115C62E7F6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1865-B6E0-49BF-A351-23CB5687B7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D03AF-38CC-4BCE-B6D3-97115C62E7F6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1865-B6E0-49BF-A351-23CB5687B7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D03AF-38CC-4BCE-B6D3-97115C62E7F6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1865-B6E0-49BF-A351-23CB5687B79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D03AF-38CC-4BCE-B6D3-97115C62E7F6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1865-B6E0-49BF-A351-23CB5687B7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D03AF-38CC-4BCE-B6D3-97115C62E7F6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1865-B6E0-49BF-A351-23CB5687B7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D03AF-38CC-4BCE-B6D3-97115C62E7F6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1865-B6E0-49BF-A351-23CB5687B7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D03AF-38CC-4BCE-B6D3-97115C62E7F6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1865-B6E0-49BF-A351-23CB5687B7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D03AF-38CC-4BCE-B6D3-97115C62E7F6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1865-B6E0-49BF-A351-23CB5687B79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D03AF-38CC-4BCE-B6D3-97115C62E7F6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1865-B6E0-49BF-A351-23CB5687B79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56D03AF-38CC-4BCE-B6D3-97115C62E7F6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FED1865-B6E0-49BF-A351-23CB5687B79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36366" y="164225"/>
            <a:ext cx="28712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Урок 5. 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0580" y="1087555"/>
            <a:ext cx="8622873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Слова, </a:t>
            </a:r>
          </a:p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отвечающие на вопрос</a:t>
            </a:r>
          </a:p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«Что делать?» </a:t>
            </a:r>
          </a:p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«Что сделать?» </a:t>
            </a:r>
          </a:p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2-й урок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4048" y="5790331"/>
            <a:ext cx="38794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Составила: учитель начальных классов Кулакова Т.Ю.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2228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332656"/>
            <a:ext cx="79208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Итог:</a:t>
            </a:r>
          </a:p>
          <a:p>
            <a:pPr marL="457200" indent="-457200">
              <a:buFontTx/>
              <a:buChar char="-"/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Кто доволен своей работой на уроке?</a:t>
            </a:r>
          </a:p>
          <a:p>
            <a:pPr marL="457200" indent="-457200">
              <a:buFontTx/>
              <a:buChar char="-"/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А кто не очень? Почему?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220" y="548680"/>
            <a:ext cx="8742252" cy="6246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67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7817" y="620688"/>
            <a:ext cx="814838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Терпенье и труд всё перетрут</a:t>
            </a:r>
            <a:endParaRPr lang="ru-RU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7817" y="2132856"/>
            <a:ext cx="48662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Что это за предложение?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7817" y="2780928"/>
            <a:ext cx="5514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Как вы понимаете её смысл?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7816" y="3501008"/>
            <a:ext cx="83946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Что нужно делать на уроке, чтобы он получился интересным и плодотворным?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7817" y="4455115"/>
            <a:ext cx="83946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Каким словам мы уделяли внимание на прошлом уроке?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7817" y="5409222"/>
            <a:ext cx="81483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Что обозначают эти слова? Приведите примеры.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836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7784" y="332656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Работа в парах.</a:t>
            </a:r>
            <a:endParaRPr lang="ru-RU" sz="3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052736"/>
            <a:ext cx="80648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Выберите из данных слов слова, отвечающие на вопрос «Кто?» или «Что?».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1964" y="2636912"/>
            <a:ext cx="88569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Пенал, собака, ученик, играть, берёза, мороз, нарисовать, класс.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964" y="4149080"/>
            <a:ext cx="8856984" cy="2246769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Какие слова остались ?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Почему?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Как произносим согласный на конце данных слов?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Почему?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Прямая соединительная линия 6"/>
          <p:cNvCxnSpPr>
            <a:stCxn id="4" idx="1"/>
          </p:cNvCxnSpPr>
          <p:nvPr/>
        </p:nvCxnSpPr>
        <p:spPr>
          <a:xfrm>
            <a:off x="201964" y="3175521"/>
            <a:ext cx="440604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6156176" y="3175521"/>
            <a:ext cx="2664296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627784" y="3714130"/>
            <a:ext cx="1152128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0342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0744" y="476672"/>
            <a:ext cx="54425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Чистописание 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95738" y="1700808"/>
            <a:ext cx="475252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Нарисуем мягкий знак</a:t>
            </a:r>
          </a:p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Нежно, капелькой, вот так.</a:t>
            </a:r>
          </a:p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Букву капелька смягчит,</a:t>
            </a:r>
          </a:p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Слово мягко зазвучит.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3645024"/>
            <a:ext cx="8280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Ь  ЬЬ  ЬЬЬ  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4365104"/>
            <a:ext cx="7848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Продолжи закономерность.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983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04664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Дело вершить, не надо спешить.</a:t>
            </a:r>
          </a:p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Не надо скучать за работой, а надо скучать заботой.</a:t>
            </a:r>
          </a:p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Меньше надо говорить, да больше делать.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1764" y="2348880"/>
            <a:ext cx="8820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Прочитайте пословицы и назовите их общую тему.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1764" y="2882445"/>
            <a:ext cx="83706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Вспомните, с какой пословицы мы начали урок. Можно ли её отнести к данной группе?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1764" y="4098162"/>
            <a:ext cx="83706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Чему учит каждая пословица?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1764" y="4797152"/>
            <a:ext cx="8820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Запишите понравившуюся пословицу в тетрадь.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1764" y="5589240"/>
            <a:ext cx="8820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Найдите слова, обозначающие действие предмета.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799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1" y="910466"/>
            <a:ext cx="8817317" cy="5883077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055657" y="0"/>
            <a:ext cx="70326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физкультминутка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0612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3812" y="620688"/>
            <a:ext cx="61926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Лягушки живут на болотах, в старых прудах. Они не строят себе домик. Лето проводят в воде и на кочках. На зиму лягушки зарываются в ил.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3140968"/>
            <a:ext cx="4536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Что узнали о лягушках?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3789040"/>
            <a:ext cx="76328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Выпишите слова, обозначающие действие предмета.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0" y="131986"/>
            <a:ext cx="2857500" cy="184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713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32656"/>
            <a:ext cx="82089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Отгадайте загадки. К слову – отгадке допишите слово, обозначающее действие.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556792"/>
            <a:ext cx="46085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Что на небе расцветает</a:t>
            </a:r>
          </a:p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И теплом всех согревает?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2780928"/>
            <a:ext cx="482453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Что за странный звездопад:</a:t>
            </a:r>
          </a:p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Звёзды белые летят.</a:t>
            </a:r>
          </a:p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Покружились, а потом</a:t>
            </a:r>
          </a:p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Устилаются ковром.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4797152"/>
            <a:ext cx="576064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Из-под камня он пробился,</a:t>
            </a:r>
          </a:p>
          <a:p>
            <a:r>
              <a:rPr lang="ru-R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Здесь,под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камнем, он родился.</a:t>
            </a:r>
          </a:p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Всё торопится, бежит-</a:t>
            </a:r>
          </a:p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Он к большой реке спешит.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08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76672"/>
            <a:ext cx="79928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Проверим себя:</a:t>
            </a:r>
          </a:p>
          <a:p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Солнце светит, снег падает, ручей течёт.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2348880"/>
            <a:ext cx="763284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Игра «Ассоциация»</a:t>
            </a:r>
          </a:p>
          <a:p>
            <a:pPr algn="ctr"/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Снег…</a:t>
            </a:r>
          </a:p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Море…</a:t>
            </a:r>
          </a:p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Земля…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87824" y="3210654"/>
            <a:ext cx="54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Мороз, зима, холод, сугроб…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65265" y="3645024"/>
            <a:ext cx="5976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Солнце, пляж, катер, дельфины…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65265" y="4106390"/>
            <a:ext cx="5976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Лопата, овощи, песок…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394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42</TotalTime>
  <Words>382</Words>
  <Application>Microsoft Office PowerPoint</Application>
  <PresentationFormat>Экран (4:3)</PresentationFormat>
  <Paragraphs>65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Аптека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5</cp:revision>
  <dcterms:created xsi:type="dcterms:W3CDTF">2016-01-24T16:50:10Z</dcterms:created>
  <dcterms:modified xsi:type="dcterms:W3CDTF">2016-01-24T17:32:25Z</dcterms:modified>
</cp:coreProperties>
</file>