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56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4D54-50C2-4776-A8DE-6BD2E072330C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13F161-ED0C-492B-8EB3-0326CD5CDD7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4D54-50C2-4776-A8DE-6BD2E072330C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F161-ED0C-492B-8EB3-0326CD5CDD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4D54-50C2-4776-A8DE-6BD2E072330C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F161-ED0C-492B-8EB3-0326CD5CDD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4D54-50C2-4776-A8DE-6BD2E072330C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F161-ED0C-492B-8EB3-0326CD5CDD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4D54-50C2-4776-A8DE-6BD2E072330C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F161-ED0C-492B-8EB3-0326CD5CDD7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4D54-50C2-4776-A8DE-6BD2E072330C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F161-ED0C-492B-8EB3-0326CD5CDD7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4D54-50C2-4776-A8DE-6BD2E072330C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F161-ED0C-492B-8EB3-0326CD5CDD7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4D54-50C2-4776-A8DE-6BD2E072330C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F161-ED0C-492B-8EB3-0326CD5CDD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4D54-50C2-4776-A8DE-6BD2E072330C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F161-ED0C-492B-8EB3-0326CD5CDD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4D54-50C2-4776-A8DE-6BD2E072330C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F161-ED0C-492B-8EB3-0326CD5CDD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4D54-50C2-4776-A8DE-6BD2E072330C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3F161-ED0C-492B-8EB3-0326CD5CDD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0164D54-50C2-4776-A8DE-6BD2E072330C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E13F161-ED0C-492B-8EB3-0326CD5CDD7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gif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268760"/>
            <a:ext cx="80648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Урок 2. </a:t>
            </a:r>
            <a:r>
              <a:rPr lang="ru-RU" sz="4400" dirty="0" smtClean="0"/>
              <a:t>Слова, отвечающие на вопросы «Кто?» или «Что?»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202484" y="5986154"/>
            <a:ext cx="3923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Составила: учитель начальных классов Кулакова Т.Ю,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5615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88640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Игра «Доскажи словечко»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196752"/>
            <a:ext cx="41404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Пейте, дети…,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  будете здоровы.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780928"/>
            <a:ext cx="41404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2. Берегите, дети нос-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на дворе такой… 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005064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3. Эта птица белобока,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и зовут её … .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788024" y="134076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молоко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299695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мороз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909374" y="4220507"/>
            <a:ext cx="1327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сорока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5065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47667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Кто?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0112" y="47667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Что?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0112" y="1556792"/>
            <a:ext cx="19442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песок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снег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дождь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земля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река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700808"/>
            <a:ext cx="24482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Синичка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гусь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кот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свинья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лиса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20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124744"/>
            <a:ext cx="6912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Назовите предметы, окружающие вас и отвечающие на вопрос - кто?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2492896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Назовите предметы, окружающие вас и отвечающие на вопрос - что?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458112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Что нового вы узнали о словах?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58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35930"/>
            <a:ext cx="5256584" cy="649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27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330" y="244276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Что является предложением?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Что оно выражает?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Из чего состоит предложение?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Для чего человеку дана возможность общения при помощи слов?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Может ли человек обойтись без устной речи, живя среди других людей?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Что помогает людям понимать друг друга?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Какие слова вам приятны?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4797152"/>
            <a:ext cx="86407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Каждое слово что-либо означает, обращаться со словом нужно аккуратно и бережно.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3800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620688"/>
            <a:ext cx="86764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Слова умеют плакать и смеяться,</a:t>
            </a:r>
          </a:p>
          <a:p>
            <a:r>
              <a:rPr lang="ru-RU" sz="3600" dirty="0" smtClean="0"/>
              <a:t>Приказывать, молить и заклинать.</a:t>
            </a:r>
          </a:p>
          <a:p>
            <a:r>
              <a:rPr lang="ru-RU" sz="3600" dirty="0" smtClean="0"/>
              <a:t>И, словно сердце, кровью обливаться,</a:t>
            </a:r>
          </a:p>
          <a:p>
            <a:r>
              <a:rPr lang="ru-RU" sz="3600" dirty="0" smtClean="0"/>
              <a:t>И равнодушно холодом дышать.</a:t>
            </a:r>
          </a:p>
          <a:p>
            <a:endParaRPr lang="ru-RU" sz="3600" dirty="0" smtClean="0"/>
          </a:p>
          <a:p>
            <a:r>
              <a:rPr lang="ru-RU" sz="3600" dirty="0"/>
              <a:t> </a:t>
            </a:r>
            <a:r>
              <a:rPr lang="ru-RU" sz="3600" dirty="0" smtClean="0"/>
              <a:t>                                             Я. Козловский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317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9644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Прочитайте запись:</a:t>
            </a:r>
          </a:p>
          <a:p>
            <a:endParaRPr lang="ru-RU" sz="2800" dirty="0"/>
          </a:p>
          <a:p>
            <a:r>
              <a:rPr lang="ru-RU" sz="3200" dirty="0" smtClean="0"/>
              <a:t>Катаются , на , дети , коньках.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060848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Можно ли эту группу слов назвать предложением?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80928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Составьте из этих слов предложение. Запишите его.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4005064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Как вы укрепляете своё здоровье?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4653136"/>
            <a:ext cx="8964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Какими видами спорта вы занимаетесь? В какие спортивные игры играете?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7522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455" y="2100236"/>
            <a:ext cx="1823680" cy="233687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88640"/>
            <a:ext cx="1225700" cy="13454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5" y="303053"/>
            <a:ext cx="2025811" cy="17386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512" y="486916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 какие две группы можно разделить эти слова?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5517232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Какой вопрос вы поставите к каждой группе слов?</a:t>
            </a:r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56048"/>
            <a:ext cx="2570821" cy="291311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199" y="188640"/>
            <a:ext cx="1815256" cy="2498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72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Слов, отвечающих на вопросы «Кто?» и «Что?» в русском языке много или мало?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476091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Определите, что обозначают слова каждой группы.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214755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 smtClean="0"/>
              <a:t>Книга, тетрадь, ручка.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742880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 smtClean="0"/>
              <a:t>Именины, карнавал, война, парад.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2341129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dirty="0" smtClean="0"/>
              <a:t>Дождь, снег, град, молния.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2911739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 smtClean="0"/>
              <a:t>Грусть, радость, удивление.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383640" y="1214755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Учебные вещи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75728" y="1742880"/>
            <a:ext cx="1716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События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738936" y="2341129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Явления природы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75728" y="2916510"/>
            <a:ext cx="166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Чувства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3933056"/>
            <a:ext cx="8727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 какие вопросы отвечают эти слова?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2234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99665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Прочитайте стихотворение.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748960" y="1268760"/>
            <a:ext cx="6192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Солнце землю греет слабо,</a:t>
            </a:r>
          </a:p>
          <a:p>
            <a:r>
              <a:rPr lang="ru-RU" sz="3600" dirty="0" smtClean="0"/>
              <a:t>По ночам трещит мороз,</a:t>
            </a:r>
          </a:p>
          <a:p>
            <a:r>
              <a:rPr lang="ru-RU" sz="3600" dirty="0" smtClean="0"/>
              <a:t>Во дворе у снежной бабы</a:t>
            </a:r>
          </a:p>
          <a:p>
            <a:r>
              <a:rPr lang="ru-RU" sz="3600" dirty="0" smtClean="0"/>
              <a:t>Побелел морковный нос.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077072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Выпишите слова, отвечающие на вопрос «Что?»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26936" y="4869160"/>
            <a:ext cx="7762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Солнце, земля, ночь, мороз, двор, нос.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7462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2108" y="10304"/>
            <a:ext cx="80858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физкультминутка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535" y="836490"/>
            <a:ext cx="9231535" cy="615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5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0"/>
            <a:ext cx="676875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Ай –люли, ай- люли,</a:t>
            </a:r>
          </a:p>
          <a:p>
            <a:r>
              <a:rPr lang="ru-RU" sz="2800" dirty="0" smtClean="0"/>
              <a:t>Гости к Дашеньке пришли!</a:t>
            </a:r>
          </a:p>
          <a:p>
            <a:r>
              <a:rPr lang="ru-RU" sz="2800" dirty="0" smtClean="0"/>
              <a:t>Петушок - в сапожках,</a:t>
            </a:r>
          </a:p>
          <a:p>
            <a:r>
              <a:rPr lang="ru-RU" sz="2800" dirty="0" smtClean="0"/>
              <a:t>Курочка – в серёжках,</a:t>
            </a:r>
          </a:p>
          <a:p>
            <a:r>
              <a:rPr lang="ru-RU" sz="2800" dirty="0" smtClean="0"/>
              <a:t>Селезень – в кафтане,</a:t>
            </a:r>
          </a:p>
          <a:p>
            <a:r>
              <a:rPr lang="ru-RU" sz="2800" dirty="0" smtClean="0"/>
              <a:t>Утка – в сарафане!</a:t>
            </a:r>
          </a:p>
          <a:p>
            <a:r>
              <a:rPr lang="ru-RU" sz="2800" dirty="0" smtClean="0"/>
              <a:t>Котик в новой свитке,</a:t>
            </a:r>
          </a:p>
          <a:p>
            <a:r>
              <a:rPr lang="ru-RU" sz="2800" dirty="0" smtClean="0"/>
              <a:t>Кошечка - в накидке</a:t>
            </a:r>
          </a:p>
          <a:p>
            <a:r>
              <a:rPr lang="ru-RU" sz="2800" dirty="0" smtClean="0"/>
              <a:t>С перстеньком на лапке,</a:t>
            </a:r>
          </a:p>
          <a:p>
            <a:r>
              <a:rPr lang="ru-RU" sz="2800" dirty="0" smtClean="0"/>
              <a:t>А собака – в шляпке.</a:t>
            </a:r>
          </a:p>
          <a:p>
            <a:r>
              <a:rPr lang="ru-RU" sz="2800" dirty="0" smtClean="0"/>
              <a:t>Все по лавкам сели,</a:t>
            </a:r>
          </a:p>
          <a:p>
            <a:r>
              <a:rPr lang="ru-RU" sz="2800" dirty="0" smtClean="0"/>
              <a:t>Сели и запели.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                                  Е. Благинина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5693866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Что общего у слов каждого предложения?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4" y="569386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Запишите слова, обозначающие одушевлённые существа.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3779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175</TotalTime>
  <Words>453</Words>
  <Application>Microsoft Office PowerPoint</Application>
  <PresentationFormat>Экран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</cp:revision>
  <dcterms:created xsi:type="dcterms:W3CDTF">2016-01-18T13:07:09Z</dcterms:created>
  <dcterms:modified xsi:type="dcterms:W3CDTF">2016-01-19T18:32:59Z</dcterms:modified>
</cp:coreProperties>
</file>