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2"/>
  </p:notesMasterIdLst>
  <p:sldIdLst>
    <p:sldId id="367" r:id="rId2"/>
    <p:sldId id="370" r:id="rId3"/>
    <p:sldId id="366" r:id="rId4"/>
    <p:sldId id="310" r:id="rId5"/>
    <p:sldId id="298" r:id="rId6"/>
    <p:sldId id="301" r:id="rId7"/>
    <p:sldId id="300" r:id="rId8"/>
    <p:sldId id="299" r:id="rId9"/>
    <p:sldId id="356" r:id="rId10"/>
    <p:sldId id="357" r:id="rId11"/>
    <p:sldId id="302" r:id="rId12"/>
    <p:sldId id="365" r:id="rId13"/>
    <p:sldId id="360" r:id="rId14"/>
    <p:sldId id="362" r:id="rId15"/>
    <p:sldId id="358" r:id="rId16"/>
    <p:sldId id="351" r:id="rId17"/>
    <p:sldId id="352" r:id="rId18"/>
    <p:sldId id="353" r:id="rId19"/>
    <p:sldId id="373" r:id="rId20"/>
    <p:sldId id="371" r:id="rId21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12" autoAdjust="0"/>
    <p:restoredTop sz="94660"/>
  </p:normalViewPr>
  <p:slideViewPr>
    <p:cSldViewPr>
      <p:cViewPr varScale="1">
        <p:scale>
          <a:sx n="62" d="100"/>
          <a:sy n="62" d="100"/>
        </p:scale>
        <p:origin x="-65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5746B-FEB3-4177-99F8-8E6F90F7298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B953959-DE4A-48E3-9AD1-46053DDDBC6A}">
      <dgm:prSet phldrT="[Текст]" custT="1"/>
      <dgm:spPr/>
      <dgm:t>
        <a:bodyPr/>
        <a:lstStyle/>
        <a:p>
          <a:r>
            <a:rPr lang="ru-RU" sz="2800" dirty="0" smtClean="0"/>
            <a:t>энтузиаст</a:t>
          </a:r>
          <a:endParaRPr lang="ru-RU" sz="2600" dirty="0"/>
        </a:p>
      </dgm:t>
    </dgm:pt>
    <dgm:pt modelId="{BFDE5EA7-C6B8-4891-9138-EE45B15389F9}" type="parTrans" cxnId="{3112A92A-29BA-4578-A9B9-31C21130B3A5}">
      <dgm:prSet/>
      <dgm:spPr/>
      <dgm:t>
        <a:bodyPr/>
        <a:lstStyle/>
        <a:p>
          <a:endParaRPr lang="ru-RU"/>
        </a:p>
      </dgm:t>
    </dgm:pt>
    <dgm:pt modelId="{7FCC3BD1-1BEF-49BA-8C0B-C032AE446760}" type="sibTrans" cxnId="{3112A92A-29BA-4578-A9B9-31C21130B3A5}">
      <dgm:prSet/>
      <dgm:spPr/>
      <dgm:t>
        <a:bodyPr/>
        <a:lstStyle/>
        <a:p>
          <a:endParaRPr lang="ru-RU"/>
        </a:p>
      </dgm:t>
    </dgm:pt>
    <dgm:pt modelId="{E2C7A830-10AF-4276-85AE-AB57A900D39A}">
      <dgm:prSet phldrT="[Текст]" custT="1"/>
      <dgm:spPr/>
      <dgm:t>
        <a:bodyPr/>
        <a:lstStyle/>
        <a:p>
          <a:r>
            <a:rPr lang="ru-RU" sz="2800" dirty="0" smtClean="0"/>
            <a:t>консультант</a:t>
          </a:r>
          <a:endParaRPr lang="ru-RU" sz="2600" dirty="0"/>
        </a:p>
      </dgm:t>
    </dgm:pt>
    <dgm:pt modelId="{72D72D5B-B2D5-4A14-BE2E-7EA554920F62}" type="parTrans" cxnId="{CEA9E102-0FF0-4D67-B0D2-B881523DBC56}">
      <dgm:prSet/>
      <dgm:spPr/>
      <dgm:t>
        <a:bodyPr/>
        <a:lstStyle/>
        <a:p>
          <a:endParaRPr lang="ru-RU"/>
        </a:p>
      </dgm:t>
    </dgm:pt>
    <dgm:pt modelId="{4A0EA819-02F0-409C-A372-F209102961C1}" type="sibTrans" cxnId="{CEA9E102-0FF0-4D67-B0D2-B881523DBC56}">
      <dgm:prSet/>
      <dgm:spPr/>
      <dgm:t>
        <a:bodyPr/>
        <a:lstStyle/>
        <a:p>
          <a:endParaRPr lang="ru-RU"/>
        </a:p>
      </dgm:t>
    </dgm:pt>
    <dgm:pt modelId="{98D0F150-33C5-4BC6-9167-A14E17AA0473}">
      <dgm:prSet phldrT="[Текст]" custT="1"/>
      <dgm:spPr/>
      <dgm:t>
        <a:bodyPr/>
        <a:lstStyle/>
        <a:p>
          <a:r>
            <a:rPr lang="ru-RU" sz="2800" dirty="0" smtClean="0"/>
            <a:t>специалист</a:t>
          </a:r>
          <a:endParaRPr lang="ru-RU" sz="2600" dirty="0"/>
        </a:p>
      </dgm:t>
    </dgm:pt>
    <dgm:pt modelId="{1A0B94C8-5E7C-4779-8666-A7D92DA5CED7}" type="parTrans" cxnId="{7CB52B31-2671-4636-9188-7CE0C9EAB265}">
      <dgm:prSet/>
      <dgm:spPr/>
      <dgm:t>
        <a:bodyPr/>
        <a:lstStyle/>
        <a:p>
          <a:endParaRPr lang="ru-RU"/>
        </a:p>
      </dgm:t>
    </dgm:pt>
    <dgm:pt modelId="{4279D8EA-AC58-48F8-8C5C-0399CFA33605}" type="sibTrans" cxnId="{7CB52B31-2671-4636-9188-7CE0C9EAB265}">
      <dgm:prSet/>
      <dgm:spPr/>
      <dgm:t>
        <a:bodyPr/>
        <a:lstStyle/>
        <a:p>
          <a:endParaRPr lang="ru-RU"/>
        </a:p>
      </dgm:t>
    </dgm:pt>
    <dgm:pt modelId="{AB188418-6C2A-4DD8-9511-75D313F281EC}">
      <dgm:prSet custT="1"/>
      <dgm:spPr/>
      <dgm:t>
        <a:bodyPr/>
        <a:lstStyle/>
        <a:p>
          <a:r>
            <a:rPr lang="ru-RU" sz="2800" dirty="0" smtClean="0"/>
            <a:t>руководитель</a:t>
          </a:r>
          <a:endParaRPr lang="ru-RU" sz="2800" dirty="0"/>
        </a:p>
      </dgm:t>
    </dgm:pt>
    <dgm:pt modelId="{0C1C637A-CB72-4FF7-B89F-C0A27D30B3A4}" type="parTrans" cxnId="{3149094A-9115-4541-8D68-037D0A05581E}">
      <dgm:prSet/>
      <dgm:spPr/>
      <dgm:t>
        <a:bodyPr/>
        <a:lstStyle/>
        <a:p>
          <a:endParaRPr lang="ru-RU"/>
        </a:p>
      </dgm:t>
    </dgm:pt>
    <dgm:pt modelId="{C5A74B5C-39B0-493C-A0F6-E8FEB58837F1}" type="sibTrans" cxnId="{3149094A-9115-4541-8D68-037D0A05581E}">
      <dgm:prSet/>
      <dgm:spPr/>
      <dgm:t>
        <a:bodyPr/>
        <a:lstStyle/>
        <a:p>
          <a:endParaRPr lang="ru-RU"/>
        </a:p>
      </dgm:t>
    </dgm:pt>
    <dgm:pt modelId="{DBE57605-69AD-4383-A698-69AA2886BAA6}">
      <dgm:prSet custT="1"/>
      <dgm:spPr/>
      <dgm:t>
        <a:bodyPr/>
        <a:lstStyle/>
        <a:p>
          <a:r>
            <a:rPr lang="ru-RU" sz="2800" dirty="0" smtClean="0"/>
            <a:t>координатор</a:t>
          </a:r>
          <a:endParaRPr lang="ru-RU" sz="2600" dirty="0"/>
        </a:p>
      </dgm:t>
    </dgm:pt>
    <dgm:pt modelId="{7F7F98F6-815E-4C61-BAF0-73A25A5531BA}" type="parTrans" cxnId="{544A1529-EF9D-4984-8B82-A87ED107AAF9}">
      <dgm:prSet/>
      <dgm:spPr/>
      <dgm:t>
        <a:bodyPr/>
        <a:lstStyle/>
        <a:p>
          <a:endParaRPr lang="ru-RU"/>
        </a:p>
      </dgm:t>
    </dgm:pt>
    <dgm:pt modelId="{A69DCD20-0B5F-44C7-8AA6-DD647CC97CEE}" type="sibTrans" cxnId="{544A1529-EF9D-4984-8B82-A87ED107AAF9}">
      <dgm:prSet/>
      <dgm:spPr/>
      <dgm:t>
        <a:bodyPr/>
        <a:lstStyle/>
        <a:p>
          <a:endParaRPr lang="ru-RU"/>
        </a:p>
      </dgm:t>
    </dgm:pt>
    <dgm:pt modelId="{FB779BD6-CB23-4DB2-AD86-E332CD39FD5F}" type="pres">
      <dgm:prSet presAssocID="{8B95746B-FEB3-4177-99F8-8E6F90F72981}" presName="compositeShape" presStyleCnt="0">
        <dgm:presLayoutVars>
          <dgm:chMax val="7"/>
          <dgm:dir/>
          <dgm:resizeHandles val="exact"/>
        </dgm:presLayoutVars>
      </dgm:prSet>
      <dgm:spPr/>
    </dgm:pt>
    <dgm:pt modelId="{38058EA6-E201-4F24-B1C9-4C665615B9CF}" type="pres">
      <dgm:prSet presAssocID="{6B953959-DE4A-48E3-9AD1-46053DDDBC6A}" presName="circ1" presStyleLbl="vennNode1" presStyleIdx="0" presStyleCnt="5"/>
      <dgm:spPr/>
    </dgm:pt>
    <dgm:pt modelId="{80B866BF-C94D-4C44-8A12-E1037DA823FD}" type="pres">
      <dgm:prSet presAssocID="{6B953959-DE4A-48E3-9AD1-46053DDDBC6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FB226-FA4B-426F-BA2A-8076C77AF660}" type="pres">
      <dgm:prSet presAssocID="{E2C7A830-10AF-4276-85AE-AB57A900D39A}" presName="circ2" presStyleLbl="vennNode1" presStyleIdx="1" presStyleCnt="5"/>
      <dgm:spPr/>
      <dgm:t>
        <a:bodyPr/>
        <a:lstStyle/>
        <a:p>
          <a:endParaRPr lang="ru-RU"/>
        </a:p>
      </dgm:t>
    </dgm:pt>
    <dgm:pt modelId="{3B6FB1EC-46FB-4B0E-AEF9-8D9D1446FAE0}" type="pres">
      <dgm:prSet presAssocID="{E2C7A830-10AF-4276-85AE-AB57A900D39A}" presName="circ2Tx" presStyleLbl="revTx" presStyleIdx="0" presStyleCnt="0" custScaleX="130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37825-2D08-4F01-9755-06CBAB909F79}" type="pres">
      <dgm:prSet presAssocID="{AB188418-6C2A-4DD8-9511-75D313F281EC}" presName="circ3" presStyleLbl="vennNode1" presStyleIdx="2" presStyleCnt="5" custLinFactNeighborX="938" custLinFactNeighborY="-363"/>
      <dgm:spPr/>
    </dgm:pt>
    <dgm:pt modelId="{0CF82807-BCC9-4259-83A4-DD9373E3CB94}" type="pres">
      <dgm:prSet presAssocID="{AB188418-6C2A-4DD8-9511-75D313F281EC}" presName="circ3Tx" presStyleLbl="revTx" presStyleIdx="0" presStyleCnt="0" custScaleX="1364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B4B74-0B9D-42BD-9B93-FE8C9DB54728}" type="pres">
      <dgm:prSet presAssocID="{DBE57605-69AD-4383-A698-69AA2886BAA6}" presName="circ4" presStyleLbl="vennNode1" presStyleIdx="3" presStyleCnt="5"/>
      <dgm:spPr/>
    </dgm:pt>
    <dgm:pt modelId="{F649DE65-439F-459B-B29D-E77C210B804E}" type="pres">
      <dgm:prSet presAssocID="{DBE57605-69AD-4383-A698-69AA2886BAA6}" presName="circ4Tx" presStyleLbl="revTx" presStyleIdx="0" presStyleCnt="0" custScaleX="1244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91DE8-4EC7-452A-9192-1FB383F18786}" type="pres">
      <dgm:prSet presAssocID="{98D0F150-33C5-4BC6-9167-A14E17AA0473}" presName="circ5" presStyleLbl="vennNode1" presStyleIdx="4" presStyleCnt="5"/>
      <dgm:spPr/>
    </dgm:pt>
    <dgm:pt modelId="{0B102A50-E54E-4F24-98C2-F661F27F5641}" type="pres">
      <dgm:prSet presAssocID="{98D0F150-33C5-4BC6-9167-A14E17AA047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391947-E7A4-4921-BEBA-3E3FB2FDCB13}" type="presOf" srcId="{98D0F150-33C5-4BC6-9167-A14E17AA0473}" destId="{0B102A50-E54E-4F24-98C2-F661F27F5641}" srcOrd="0" destOrd="0" presId="urn:microsoft.com/office/officeart/2005/8/layout/venn1"/>
    <dgm:cxn modelId="{F51EAC4A-B48F-45EB-8E75-F6059D6EF441}" type="presOf" srcId="{AB188418-6C2A-4DD8-9511-75D313F281EC}" destId="{0CF82807-BCC9-4259-83A4-DD9373E3CB94}" srcOrd="0" destOrd="0" presId="urn:microsoft.com/office/officeart/2005/8/layout/venn1"/>
    <dgm:cxn modelId="{544A1529-EF9D-4984-8B82-A87ED107AAF9}" srcId="{8B95746B-FEB3-4177-99F8-8E6F90F72981}" destId="{DBE57605-69AD-4383-A698-69AA2886BAA6}" srcOrd="3" destOrd="0" parTransId="{7F7F98F6-815E-4C61-BAF0-73A25A5531BA}" sibTransId="{A69DCD20-0B5F-44C7-8AA6-DD647CC97CEE}"/>
    <dgm:cxn modelId="{7CB52B31-2671-4636-9188-7CE0C9EAB265}" srcId="{8B95746B-FEB3-4177-99F8-8E6F90F72981}" destId="{98D0F150-33C5-4BC6-9167-A14E17AA0473}" srcOrd="4" destOrd="0" parTransId="{1A0B94C8-5E7C-4779-8666-A7D92DA5CED7}" sibTransId="{4279D8EA-AC58-48F8-8C5C-0399CFA33605}"/>
    <dgm:cxn modelId="{CEA9E102-0FF0-4D67-B0D2-B881523DBC56}" srcId="{8B95746B-FEB3-4177-99F8-8E6F90F72981}" destId="{E2C7A830-10AF-4276-85AE-AB57A900D39A}" srcOrd="1" destOrd="0" parTransId="{72D72D5B-B2D5-4A14-BE2E-7EA554920F62}" sibTransId="{4A0EA819-02F0-409C-A372-F209102961C1}"/>
    <dgm:cxn modelId="{DD309301-85AD-46F5-947C-957E61F453BF}" type="presOf" srcId="{DBE57605-69AD-4383-A698-69AA2886BAA6}" destId="{F649DE65-439F-459B-B29D-E77C210B804E}" srcOrd="0" destOrd="0" presId="urn:microsoft.com/office/officeart/2005/8/layout/venn1"/>
    <dgm:cxn modelId="{3112A92A-29BA-4578-A9B9-31C21130B3A5}" srcId="{8B95746B-FEB3-4177-99F8-8E6F90F72981}" destId="{6B953959-DE4A-48E3-9AD1-46053DDDBC6A}" srcOrd="0" destOrd="0" parTransId="{BFDE5EA7-C6B8-4891-9138-EE45B15389F9}" sibTransId="{7FCC3BD1-1BEF-49BA-8C0B-C032AE446760}"/>
    <dgm:cxn modelId="{AA43BDB8-74C3-4CFF-A124-3DB56AD51485}" type="presOf" srcId="{E2C7A830-10AF-4276-85AE-AB57A900D39A}" destId="{3B6FB1EC-46FB-4B0E-AEF9-8D9D1446FAE0}" srcOrd="0" destOrd="0" presId="urn:microsoft.com/office/officeart/2005/8/layout/venn1"/>
    <dgm:cxn modelId="{376D7A7B-1168-411A-9B9A-567AC34F8F50}" type="presOf" srcId="{6B953959-DE4A-48E3-9AD1-46053DDDBC6A}" destId="{80B866BF-C94D-4C44-8A12-E1037DA823FD}" srcOrd="0" destOrd="0" presId="urn:microsoft.com/office/officeart/2005/8/layout/venn1"/>
    <dgm:cxn modelId="{3149094A-9115-4541-8D68-037D0A05581E}" srcId="{8B95746B-FEB3-4177-99F8-8E6F90F72981}" destId="{AB188418-6C2A-4DD8-9511-75D313F281EC}" srcOrd="2" destOrd="0" parTransId="{0C1C637A-CB72-4FF7-B89F-C0A27D30B3A4}" sibTransId="{C5A74B5C-39B0-493C-A0F6-E8FEB58837F1}"/>
    <dgm:cxn modelId="{808452E8-E6A1-4B34-A5FA-D039173BE677}" type="presOf" srcId="{8B95746B-FEB3-4177-99F8-8E6F90F72981}" destId="{FB779BD6-CB23-4DB2-AD86-E332CD39FD5F}" srcOrd="0" destOrd="0" presId="urn:microsoft.com/office/officeart/2005/8/layout/venn1"/>
    <dgm:cxn modelId="{D2EB77E3-3BC6-402B-BBCB-E2EAF3FFAAAF}" type="presParOf" srcId="{FB779BD6-CB23-4DB2-AD86-E332CD39FD5F}" destId="{38058EA6-E201-4F24-B1C9-4C665615B9CF}" srcOrd="0" destOrd="0" presId="urn:microsoft.com/office/officeart/2005/8/layout/venn1"/>
    <dgm:cxn modelId="{6B53C96E-686B-4619-84CF-C3CD932A5297}" type="presParOf" srcId="{FB779BD6-CB23-4DB2-AD86-E332CD39FD5F}" destId="{80B866BF-C94D-4C44-8A12-E1037DA823FD}" srcOrd="1" destOrd="0" presId="urn:microsoft.com/office/officeart/2005/8/layout/venn1"/>
    <dgm:cxn modelId="{CA2DEB90-4BF2-43A6-8969-DF6ABF3AB7C8}" type="presParOf" srcId="{FB779BD6-CB23-4DB2-AD86-E332CD39FD5F}" destId="{957FB226-FA4B-426F-BA2A-8076C77AF660}" srcOrd="2" destOrd="0" presId="urn:microsoft.com/office/officeart/2005/8/layout/venn1"/>
    <dgm:cxn modelId="{1A874C38-CED7-4CED-AA19-BD3D9A257109}" type="presParOf" srcId="{FB779BD6-CB23-4DB2-AD86-E332CD39FD5F}" destId="{3B6FB1EC-46FB-4B0E-AEF9-8D9D1446FAE0}" srcOrd="3" destOrd="0" presId="urn:microsoft.com/office/officeart/2005/8/layout/venn1"/>
    <dgm:cxn modelId="{4707BE46-0729-4717-B10E-D1CDC9B4655C}" type="presParOf" srcId="{FB779BD6-CB23-4DB2-AD86-E332CD39FD5F}" destId="{88A37825-2D08-4F01-9755-06CBAB909F79}" srcOrd="4" destOrd="0" presId="urn:microsoft.com/office/officeart/2005/8/layout/venn1"/>
    <dgm:cxn modelId="{8655674D-1EEB-404E-AB17-32A951369C33}" type="presParOf" srcId="{FB779BD6-CB23-4DB2-AD86-E332CD39FD5F}" destId="{0CF82807-BCC9-4259-83A4-DD9373E3CB94}" srcOrd="5" destOrd="0" presId="urn:microsoft.com/office/officeart/2005/8/layout/venn1"/>
    <dgm:cxn modelId="{628FA050-83EA-428B-AC61-C22BE1A64F59}" type="presParOf" srcId="{FB779BD6-CB23-4DB2-AD86-E332CD39FD5F}" destId="{DE5B4B74-0B9D-42BD-9B93-FE8C9DB54728}" srcOrd="6" destOrd="0" presId="urn:microsoft.com/office/officeart/2005/8/layout/venn1"/>
    <dgm:cxn modelId="{456E3A8E-D121-44B5-B55B-45968271650E}" type="presParOf" srcId="{FB779BD6-CB23-4DB2-AD86-E332CD39FD5F}" destId="{F649DE65-439F-459B-B29D-E77C210B804E}" srcOrd="7" destOrd="0" presId="urn:microsoft.com/office/officeart/2005/8/layout/venn1"/>
    <dgm:cxn modelId="{1474297B-1C53-4D69-8D9A-8AA614DB8AE6}" type="presParOf" srcId="{FB779BD6-CB23-4DB2-AD86-E332CD39FD5F}" destId="{2DF91DE8-4EC7-452A-9192-1FB383F18786}" srcOrd="8" destOrd="0" presId="urn:microsoft.com/office/officeart/2005/8/layout/venn1"/>
    <dgm:cxn modelId="{2ACF2AC2-3C42-4159-A3BF-F79D911D211C}" type="presParOf" srcId="{FB779BD6-CB23-4DB2-AD86-E332CD39FD5F}" destId="{0B102A50-E54E-4F24-98C2-F661F27F5641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6AA66-ABDC-49C4-BA3E-68C76902BD7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2DE828-23B3-452F-BA0D-F778CA23469E}">
      <dgm:prSet phldrT="[Текст]"/>
      <dgm:spPr/>
      <dgm:t>
        <a:bodyPr/>
        <a:lstStyle/>
        <a:p>
          <a:r>
            <a:rPr lang="ru-RU" dirty="0" smtClean="0"/>
            <a:t>наблюдение</a:t>
          </a:r>
          <a:endParaRPr lang="ru-RU" dirty="0"/>
        </a:p>
      </dgm:t>
    </dgm:pt>
    <dgm:pt modelId="{00C47EA1-9BF7-4D0E-99D9-F56740FB4722}" type="parTrans" cxnId="{FC0D82E1-9E7B-43C6-92FD-6192144A4F2D}">
      <dgm:prSet/>
      <dgm:spPr/>
      <dgm:t>
        <a:bodyPr/>
        <a:lstStyle/>
        <a:p>
          <a:endParaRPr lang="ru-RU"/>
        </a:p>
      </dgm:t>
    </dgm:pt>
    <dgm:pt modelId="{92AD032B-7FB8-4F60-96EA-6E754445D2E8}" type="sibTrans" cxnId="{FC0D82E1-9E7B-43C6-92FD-6192144A4F2D}">
      <dgm:prSet/>
      <dgm:spPr/>
      <dgm:t>
        <a:bodyPr/>
        <a:lstStyle/>
        <a:p>
          <a:endParaRPr lang="ru-RU"/>
        </a:p>
      </dgm:t>
    </dgm:pt>
    <dgm:pt modelId="{08217A3D-DD3B-4500-8BD7-8483ACD7DC37}">
      <dgm:prSet phldrT="[Текст]" custT="1"/>
      <dgm:spPr/>
      <dgm:t>
        <a:bodyPr/>
        <a:lstStyle/>
        <a:p>
          <a:r>
            <a:rPr lang="ru-RU" sz="1800" b="1" dirty="0" smtClean="0"/>
            <a:t>за животными</a:t>
          </a:r>
          <a:endParaRPr lang="ru-RU" sz="1800" b="1" dirty="0"/>
        </a:p>
      </dgm:t>
    </dgm:pt>
    <dgm:pt modelId="{190BA752-B588-4776-AFD6-87FF14AFF44A}" type="parTrans" cxnId="{DDDB5F05-6713-4FF3-94DC-D89DEB510B63}">
      <dgm:prSet/>
      <dgm:spPr/>
      <dgm:t>
        <a:bodyPr/>
        <a:lstStyle/>
        <a:p>
          <a:endParaRPr lang="ru-RU"/>
        </a:p>
      </dgm:t>
    </dgm:pt>
    <dgm:pt modelId="{A5DB0AE0-B89C-4640-A483-37F491BD25A1}" type="sibTrans" cxnId="{DDDB5F05-6713-4FF3-94DC-D89DEB510B63}">
      <dgm:prSet/>
      <dgm:spPr/>
      <dgm:t>
        <a:bodyPr/>
        <a:lstStyle/>
        <a:p>
          <a:endParaRPr lang="ru-RU"/>
        </a:p>
      </dgm:t>
    </dgm:pt>
    <dgm:pt modelId="{BB9B909A-7158-43B2-9C3F-A837817D49D9}">
      <dgm:prSet phldrT="[Текст]" custT="1"/>
      <dgm:spPr/>
      <dgm:t>
        <a:bodyPr/>
        <a:lstStyle/>
        <a:p>
          <a:r>
            <a:rPr lang="ru-RU" sz="1800" b="1" dirty="0" smtClean="0"/>
            <a:t>за растениями</a:t>
          </a:r>
          <a:endParaRPr lang="ru-RU" sz="1800" b="1" dirty="0"/>
        </a:p>
      </dgm:t>
    </dgm:pt>
    <dgm:pt modelId="{40AFAAA5-0FEA-41B7-9F23-366DC4440270}" type="parTrans" cxnId="{47C1BF97-E0BB-4A3B-A279-DB8A898B77CB}">
      <dgm:prSet/>
      <dgm:spPr/>
      <dgm:t>
        <a:bodyPr/>
        <a:lstStyle/>
        <a:p>
          <a:endParaRPr lang="ru-RU"/>
        </a:p>
      </dgm:t>
    </dgm:pt>
    <dgm:pt modelId="{472CDECE-25CC-4E04-A368-2D4F994693D6}" type="sibTrans" cxnId="{47C1BF97-E0BB-4A3B-A279-DB8A898B77CB}">
      <dgm:prSet/>
      <dgm:spPr/>
      <dgm:t>
        <a:bodyPr/>
        <a:lstStyle/>
        <a:p>
          <a:endParaRPr lang="ru-RU"/>
        </a:p>
      </dgm:t>
    </dgm:pt>
    <dgm:pt modelId="{73409D8B-55A6-41C1-B380-CA4FABDBEF02}">
      <dgm:prSet/>
      <dgm:spPr/>
      <dgm:t>
        <a:bodyPr/>
        <a:lstStyle/>
        <a:p>
          <a:r>
            <a:rPr lang="ru-RU" b="1" dirty="0" smtClean="0"/>
            <a:t>за микроорганизмами  </a:t>
          </a:r>
          <a:endParaRPr lang="ru-RU" b="1" dirty="0"/>
        </a:p>
      </dgm:t>
    </dgm:pt>
    <dgm:pt modelId="{5F0E9063-7B29-4269-978A-170B2C752620}" type="parTrans" cxnId="{6DCB7E5F-B8BB-4E7F-AF8B-5B7835DFB68E}">
      <dgm:prSet/>
      <dgm:spPr/>
      <dgm:t>
        <a:bodyPr/>
        <a:lstStyle/>
        <a:p>
          <a:endParaRPr lang="ru-RU"/>
        </a:p>
      </dgm:t>
    </dgm:pt>
    <dgm:pt modelId="{FCAFF5BE-FC54-424F-9A5E-3D9F8AAB2CCD}" type="sibTrans" cxnId="{6DCB7E5F-B8BB-4E7F-AF8B-5B7835DFB68E}">
      <dgm:prSet/>
      <dgm:spPr/>
      <dgm:t>
        <a:bodyPr/>
        <a:lstStyle/>
        <a:p>
          <a:endParaRPr lang="ru-RU"/>
        </a:p>
      </dgm:t>
    </dgm:pt>
    <dgm:pt modelId="{13BE970F-EF12-46F8-B3B0-4CECD4340E14}" type="pres">
      <dgm:prSet presAssocID="{17D6AA66-ABDC-49C4-BA3E-68C76902BD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F9F5D2-94BD-49EF-91FC-4BEA0C8D0D9D}" type="pres">
      <dgm:prSet presAssocID="{752DE828-23B3-452F-BA0D-F778CA23469E}" presName="root" presStyleCnt="0"/>
      <dgm:spPr/>
    </dgm:pt>
    <dgm:pt modelId="{13124D69-AE07-4819-957E-F2FF213404EB}" type="pres">
      <dgm:prSet presAssocID="{752DE828-23B3-452F-BA0D-F778CA23469E}" presName="rootComposite" presStyleCnt="0"/>
      <dgm:spPr/>
    </dgm:pt>
    <dgm:pt modelId="{43074915-F727-454A-8A36-1164856D78E0}" type="pres">
      <dgm:prSet presAssocID="{752DE828-23B3-452F-BA0D-F778CA23469E}" presName="rootText" presStyleLbl="node1" presStyleIdx="0" presStyleCnt="1" custLinFactNeighborX="-79092" custLinFactNeighborY="60321"/>
      <dgm:spPr/>
      <dgm:t>
        <a:bodyPr/>
        <a:lstStyle/>
        <a:p>
          <a:endParaRPr lang="ru-RU"/>
        </a:p>
      </dgm:t>
    </dgm:pt>
    <dgm:pt modelId="{0E89EF0F-194E-49C1-9420-210C5C88C4EB}" type="pres">
      <dgm:prSet presAssocID="{752DE828-23B3-452F-BA0D-F778CA23469E}" presName="rootConnector" presStyleLbl="node1" presStyleIdx="0" presStyleCnt="1"/>
      <dgm:spPr/>
      <dgm:t>
        <a:bodyPr/>
        <a:lstStyle/>
        <a:p>
          <a:endParaRPr lang="ru-RU"/>
        </a:p>
      </dgm:t>
    </dgm:pt>
    <dgm:pt modelId="{B5D3DAF1-1A01-4562-91BD-5C67692D803A}" type="pres">
      <dgm:prSet presAssocID="{752DE828-23B3-452F-BA0D-F778CA23469E}" presName="childShape" presStyleCnt="0"/>
      <dgm:spPr/>
    </dgm:pt>
    <dgm:pt modelId="{198E85C3-BE7D-4C32-90BE-8198FDA9E47B}" type="pres">
      <dgm:prSet presAssocID="{190BA752-B588-4776-AFD6-87FF14AFF44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CBD938E-7FB9-4722-A1E7-226BAA391E90}" type="pres">
      <dgm:prSet presAssocID="{08217A3D-DD3B-4500-8BD7-8483ACD7DC37}" presName="childText" presStyleLbl="bgAcc1" presStyleIdx="0" presStyleCnt="3" custLinFactNeighborX="-95419" custLinFactNeighborY="41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2A425-4AE0-438C-A4D6-CDF0F380C984}" type="pres">
      <dgm:prSet presAssocID="{40AFAAA5-0FEA-41B7-9F23-366DC4440270}" presName="Name13" presStyleLbl="parChTrans1D2" presStyleIdx="1" presStyleCnt="3"/>
      <dgm:spPr/>
      <dgm:t>
        <a:bodyPr/>
        <a:lstStyle/>
        <a:p>
          <a:endParaRPr lang="ru-RU"/>
        </a:p>
      </dgm:t>
    </dgm:pt>
    <dgm:pt modelId="{26AE1BFA-4AC9-484E-B6C6-CBB6659963E9}" type="pres">
      <dgm:prSet presAssocID="{BB9B909A-7158-43B2-9C3F-A837817D49D9}" presName="childText" presStyleLbl="bgAcc1" presStyleIdx="1" presStyleCnt="3" custLinFactNeighborX="-95419" custLinFactNeighborY="22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85CC7-2908-45C9-94F4-2EAF083D9906}" type="pres">
      <dgm:prSet presAssocID="{5F0E9063-7B29-4269-978A-170B2C752620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02298D4-1B2B-4479-A5E6-960E4F42A444}" type="pres">
      <dgm:prSet presAssocID="{73409D8B-55A6-41C1-B380-CA4FABDBEF02}" presName="childText" presStyleLbl="bgAcc1" presStyleIdx="2" presStyleCnt="3" custScaleY="82645" custLinFactNeighborX="-95419" custLinFactNeighborY="1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23FEC0-76CE-440D-A578-76364596707C}" type="presOf" srcId="{752DE828-23B3-452F-BA0D-F778CA23469E}" destId="{43074915-F727-454A-8A36-1164856D78E0}" srcOrd="0" destOrd="0" presId="urn:microsoft.com/office/officeart/2005/8/layout/hierarchy3"/>
    <dgm:cxn modelId="{DD14C8F8-C876-4198-B4FB-447CD93F82CF}" type="presOf" srcId="{BB9B909A-7158-43B2-9C3F-A837817D49D9}" destId="{26AE1BFA-4AC9-484E-B6C6-CBB6659963E9}" srcOrd="0" destOrd="0" presId="urn:microsoft.com/office/officeart/2005/8/layout/hierarchy3"/>
    <dgm:cxn modelId="{47C1BF97-E0BB-4A3B-A279-DB8A898B77CB}" srcId="{752DE828-23B3-452F-BA0D-F778CA23469E}" destId="{BB9B909A-7158-43B2-9C3F-A837817D49D9}" srcOrd="1" destOrd="0" parTransId="{40AFAAA5-0FEA-41B7-9F23-366DC4440270}" sibTransId="{472CDECE-25CC-4E04-A368-2D4F994693D6}"/>
    <dgm:cxn modelId="{230F1B70-D2E7-45BD-841B-EA22DEAB13DA}" type="presOf" srcId="{17D6AA66-ABDC-49C4-BA3E-68C76902BD7A}" destId="{13BE970F-EF12-46F8-B3B0-4CECD4340E14}" srcOrd="0" destOrd="0" presId="urn:microsoft.com/office/officeart/2005/8/layout/hierarchy3"/>
    <dgm:cxn modelId="{8168378E-06F4-4A82-BFD7-0BCF882D5760}" type="presOf" srcId="{40AFAAA5-0FEA-41B7-9F23-366DC4440270}" destId="{7D22A425-4AE0-438C-A4D6-CDF0F380C984}" srcOrd="0" destOrd="0" presId="urn:microsoft.com/office/officeart/2005/8/layout/hierarchy3"/>
    <dgm:cxn modelId="{0BAAF787-3913-4FAC-B930-AD0C1668D42D}" type="presOf" srcId="{5F0E9063-7B29-4269-978A-170B2C752620}" destId="{69F85CC7-2908-45C9-94F4-2EAF083D9906}" srcOrd="0" destOrd="0" presId="urn:microsoft.com/office/officeart/2005/8/layout/hierarchy3"/>
    <dgm:cxn modelId="{D1054717-EEC4-4390-8CBD-C1ABC61CC6A9}" type="presOf" srcId="{08217A3D-DD3B-4500-8BD7-8483ACD7DC37}" destId="{5CBD938E-7FB9-4722-A1E7-226BAA391E90}" srcOrd="0" destOrd="0" presId="urn:microsoft.com/office/officeart/2005/8/layout/hierarchy3"/>
    <dgm:cxn modelId="{FC0D82E1-9E7B-43C6-92FD-6192144A4F2D}" srcId="{17D6AA66-ABDC-49C4-BA3E-68C76902BD7A}" destId="{752DE828-23B3-452F-BA0D-F778CA23469E}" srcOrd="0" destOrd="0" parTransId="{00C47EA1-9BF7-4D0E-99D9-F56740FB4722}" sibTransId="{92AD032B-7FB8-4F60-96EA-6E754445D2E8}"/>
    <dgm:cxn modelId="{DFABE770-6DE0-446C-AF8E-3E27E6CEFD0D}" type="presOf" srcId="{752DE828-23B3-452F-BA0D-F778CA23469E}" destId="{0E89EF0F-194E-49C1-9420-210C5C88C4EB}" srcOrd="1" destOrd="0" presId="urn:microsoft.com/office/officeart/2005/8/layout/hierarchy3"/>
    <dgm:cxn modelId="{DDDB5F05-6713-4FF3-94DC-D89DEB510B63}" srcId="{752DE828-23B3-452F-BA0D-F778CA23469E}" destId="{08217A3D-DD3B-4500-8BD7-8483ACD7DC37}" srcOrd="0" destOrd="0" parTransId="{190BA752-B588-4776-AFD6-87FF14AFF44A}" sibTransId="{A5DB0AE0-B89C-4640-A483-37F491BD25A1}"/>
    <dgm:cxn modelId="{18EF6F54-6F2B-477E-992F-0758F5E764D7}" type="presOf" srcId="{73409D8B-55A6-41C1-B380-CA4FABDBEF02}" destId="{B02298D4-1B2B-4479-A5E6-960E4F42A444}" srcOrd="0" destOrd="0" presId="urn:microsoft.com/office/officeart/2005/8/layout/hierarchy3"/>
    <dgm:cxn modelId="{8C0CF1AB-1888-49C1-9E4E-6076E16AA553}" type="presOf" srcId="{190BA752-B588-4776-AFD6-87FF14AFF44A}" destId="{198E85C3-BE7D-4C32-90BE-8198FDA9E47B}" srcOrd="0" destOrd="0" presId="urn:microsoft.com/office/officeart/2005/8/layout/hierarchy3"/>
    <dgm:cxn modelId="{6DCB7E5F-B8BB-4E7F-AF8B-5B7835DFB68E}" srcId="{752DE828-23B3-452F-BA0D-F778CA23469E}" destId="{73409D8B-55A6-41C1-B380-CA4FABDBEF02}" srcOrd="2" destOrd="0" parTransId="{5F0E9063-7B29-4269-978A-170B2C752620}" sibTransId="{FCAFF5BE-FC54-424F-9A5E-3D9F8AAB2CCD}"/>
    <dgm:cxn modelId="{A107E054-C14D-4EA6-B9A0-1DB0543332F1}" type="presParOf" srcId="{13BE970F-EF12-46F8-B3B0-4CECD4340E14}" destId="{E2F9F5D2-94BD-49EF-91FC-4BEA0C8D0D9D}" srcOrd="0" destOrd="0" presId="urn:microsoft.com/office/officeart/2005/8/layout/hierarchy3"/>
    <dgm:cxn modelId="{21B75D94-A209-4914-B82F-688AD590C7AB}" type="presParOf" srcId="{E2F9F5D2-94BD-49EF-91FC-4BEA0C8D0D9D}" destId="{13124D69-AE07-4819-957E-F2FF213404EB}" srcOrd="0" destOrd="0" presId="urn:microsoft.com/office/officeart/2005/8/layout/hierarchy3"/>
    <dgm:cxn modelId="{1E1011EB-9174-4136-894F-0D5232272047}" type="presParOf" srcId="{13124D69-AE07-4819-957E-F2FF213404EB}" destId="{43074915-F727-454A-8A36-1164856D78E0}" srcOrd="0" destOrd="0" presId="urn:microsoft.com/office/officeart/2005/8/layout/hierarchy3"/>
    <dgm:cxn modelId="{EC8019F0-768E-47D0-A3CF-1E95BD114B9D}" type="presParOf" srcId="{13124D69-AE07-4819-957E-F2FF213404EB}" destId="{0E89EF0F-194E-49C1-9420-210C5C88C4EB}" srcOrd="1" destOrd="0" presId="urn:microsoft.com/office/officeart/2005/8/layout/hierarchy3"/>
    <dgm:cxn modelId="{8689ADB2-039B-4069-82A6-6E12EC7FF5FF}" type="presParOf" srcId="{E2F9F5D2-94BD-49EF-91FC-4BEA0C8D0D9D}" destId="{B5D3DAF1-1A01-4562-91BD-5C67692D803A}" srcOrd="1" destOrd="0" presId="urn:microsoft.com/office/officeart/2005/8/layout/hierarchy3"/>
    <dgm:cxn modelId="{BDA0CC84-B3C6-4323-A5D6-C5CE4A2D33BF}" type="presParOf" srcId="{B5D3DAF1-1A01-4562-91BD-5C67692D803A}" destId="{198E85C3-BE7D-4C32-90BE-8198FDA9E47B}" srcOrd="0" destOrd="0" presId="urn:microsoft.com/office/officeart/2005/8/layout/hierarchy3"/>
    <dgm:cxn modelId="{6E8C59B8-4946-45C6-B7D8-06B9635FB2B6}" type="presParOf" srcId="{B5D3DAF1-1A01-4562-91BD-5C67692D803A}" destId="{5CBD938E-7FB9-4722-A1E7-226BAA391E90}" srcOrd="1" destOrd="0" presId="urn:microsoft.com/office/officeart/2005/8/layout/hierarchy3"/>
    <dgm:cxn modelId="{766C83C6-540A-473C-87EF-72FF69F227E2}" type="presParOf" srcId="{B5D3DAF1-1A01-4562-91BD-5C67692D803A}" destId="{7D22A425-4AE0-438C-A4D6-CDF0F380C984}" srcOrd="2" destOrd="0" presId="urn:microsoft.com/office/officeart/2005/8/layout/hierarchy3"/>
    <dgm:cxn modelId="{5F451997-AF70-44C8-80E4-8CAC70483472}" type="presParOf" srcId="{B5D3DAF1-1A01-4562-91BD-5C67692D803A}" destId="{26AE1BFA-4AC9-484E-B6C6-CBB6659963E9}" srcOrd="3" destOrd="0" presId="urn:microsoft.com/office/officeart/2005/8/layout/hierarchy3"/>
    <dgm:cxn modelId="{D217A41F-1778-4674-A36F-1D671F33D2F5}" type="presParOf" srcId="{B5D3DAF1-1A01-4562-91BD-5C67692D803A}" destId="{69F85CC7-2908-45C9-94F4-2EAF083D9906}" srcOrd="4" destOrd="0" presId="urn:microsoft.com/office/officeart/2005/8/layout/hierarchy3"/>
    <dgm:cxn modelId="{E95A8264-ACBE-4F26-A9EF-D237E9717270}" type="presParOf" srcId="{B5D3DAF1-1A01-4562-91BD-5C67692D803A}" destId="{B02298D4-1B2B-4479-A5E6-960E4F42A44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36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37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38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40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41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42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43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44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45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46" name="AutoShape 1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47" name="AutoShape 1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48" name="AutoShape 1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49" name="AutoShape 2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50" name="AutoShape 2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51" name="AutoShape 2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52" name="AutoShape 2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53" name="AutoShape 2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54" name="AutoShape 2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55" name="AutoShape 2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56" name="Rectangle 2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4325938"/>
            <a:ext cx="0" cy="2837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100" name="Rectangle 28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03925" cy="477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943638" y="-4325938"/>
            <a:ext cx="37888863" cy="284146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05513" cy="477678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8921413" y="-4325938"/>
            <a:ext cx="37842826" cy="28379738"/>
          </a:xfrm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932525" y="-4325938"/>
            <a:ext cx="37866638" cy="283987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05513" cy="477678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7F7C4-76C5-4001-8B67-32DE1DB29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A47F1-750F-4748-98CD-32CCDE60E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7075" y="0"/>
            <a:ext cx="2287588" cy="6718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4313" y="0"/>
            <a:ext cx="6710362" cy="6718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65F40-A001-46ED-A08D-7C1F8F0C1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9BCB6-F0FF-4E33-A299-2324BBA63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050D-8D7E-4A57-87F2-390779CAD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763713"/>
            <a:ext cx="4270375" cy="4954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94288" y="1763713"/>
            <a:ext cx="4270375" cy="4954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6527C-AF27-4A5E-A3B1-5A593D6FB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2689E-25D7-4E8D-8BCA-544D597BB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6B44-388D-44EB-AC6D-9D345DC8B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38ACE-AA88-4EB0-9489-88D916F8F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ECF6-4DC6-486E-8684-89FE15487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388F-48BB-4E3E-9D14-6B4AD3F79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168275"/>
            <a:ext cx="9567863" cy="6711950"/>
            <a:chOff x="0" y="106"/>
            <a:chExt cx="6027" cy="4228"/>
          </a:xfrm>
        </p:grpSpPr>
        <p:sp>
          <p:nvSpPr>
            <p:cNvPr id="1032" name="AutoShape 2"/>
            <p:cNvSpPr>
              <a:spLocks noChangeArrowheads="1"/>
            </p:cNvSpPr>
            <p:nvPr/>
          </p:nvSpPr>
          <p:spPr bwMode="auto">
            <a:xfrm>
              <a:off x="265" y="370"/>
              <a:ext cx="5763" cy="3965"/>
            </a:xfrm>
            <a:prstGeom prst="roundRect">
              <a:avLst>
                <a:gd name="adj" fmla="val 13727"/>
              </a:avLst>
            </a:prstGeom>
            <a:noFill/>
            <a:ln w="50760">
              <a:solidFill>
                <a:srgbClr val="66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033" name="AutoShape 3"/>
            <p:cNvSpPr>
              <a:spLocks noChangeArrowheads="1"/>
            </p:cNvSpPr>
            <p:nvPr/>
          </p:nvSpPr>
          <p:spPr bwMode="auto">
            <a:xfrm>
              <a:off x="0" y="106"/>
              <a:ext cx="5922" cy="847"/>
            </a:xfrm>
            <a:custGeom>
              <a:avLst/>
              <a:gdLst>
                <a:gd name="T0" fmla="*/ 0 w 6992"/>
                <a:gd name="T1" fmla="*/ 0 h 1000"/>
                <a:gd name="T2" fmla="*/ 1718 w 6992"/>
                <a:gd name="T3" fmla="*/ 0 h 1000"/>
                <a:gd name="T4" fmla="*/ 1851 w 6992"/>
                <a:gd name="T5" fmla="*/ 133 h 1000"/>
                <a:gd name="T6" fmla="*/ 1718 w 6992"/>
                <a:gd name="T7" fmla="*/ 264 h 1000"/>
                <a:gd name="T8" fmla="*/ 0 w 6992"/>
                <a:gd name="T9" fmla="*/ 264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92"/>
                <a:gd name="T16" fmla="*/ 0 h 1000"/>
                <a:gd name="T17" fmla="*/ 3496 w 6992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92" h="1000">
                  <a:moveTo>
                    <a:pt x="0" y="0"/>
                  </a:moveTo>
                  <a:lnTo>
                    <a:pt x="6491" y="0"/>
                  </a:lnTo>
                  <a:cubicBezTo>
                    <a:pt x="6768" y="0"/>
                    <a:pt x="6992" y="223"/>
                    <a:pt x="6992" y="500"/>
                  </a:cubicBezTo>
                  <a:cubicBezTo>
                    <a:pt x="6992" y="776"/>
                    <a:pt x="6768" y="999"/>
                    <a:pt x="6492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Line 4"/>
            <p:cNvSpPr>
              <a:spLocks noChangeShapeType="1"/>
            </p:cNvSpPr>
            <p:nvPr/>
          </p:nvSpPr>
          <p:spPr bwMode="auto">
            <a:xfrm>
              <a:off x="0" y="846"/>
              <a:ext cx="5604" cy="1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0"/>
            <a:ext cx="8791575" cy="147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63713"/>
            <a:ext cx="8693150" cy="495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8163"/>
            <a:ext cx="23082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3443288" y="6888163"/>
            <a:ext cx="31480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6888163"/>
            <a:ext cx="23082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Arial Black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18024D2-B8ED-4A4F-8FE6-1D03F9F71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Arial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Arial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Arial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71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7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7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030288"/>
          </a:xfrm>
        </p:spPr>
        <p:txBody>
          <a:bodyPr/>
          <a:lstStyle/>
          <a:p>
            <a:r>
              <a:rPr lang="ru-RU" sz="2400" smtClean="0">
                <a:latin typeface="Monotype Corsiva" pitchFamily="66" charset="0"/>
              </a:rPr>
              <a:t>Ондар Чечек Кадр-ооловна учитель биологии МБОУ СОШ №1с. Мугур-Аксы</a:t>
            </a:r>
          </a:p>
        </p:txBody>
      </p:sp>
      <p:sp>
        <p:nvSpPr>
          <p:cNvPr id="2051" name="Текст 3"/>
          <p:cNvSpPr>
            <a:spLocks noGrp="1"/>
          </p:cNvSpPr>
          <p:nvPr>
            <p:ph type="body" sz="half" idx="2"/>
          </p:nvPr>
        </p:nvSpPr>
        <p:spPr>
          <a:xfrm>
            <a:off x="536575" y="1547813"/>
            <a:ext cx="3316288" cy="51720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052" name="Объект 1"/>
          <p:cNvSpPr>
            <a:spLocks noGrp="1"/>
          </p:cNvSpPr>
          <p:nvPr>
            <p:ph idx="1"/>
          </p:nvPr>
        </p:nvSpPr>
        <p:spPr>
          <a:xfrm>
            <a:off x="3941763" y="1619250"/>
            <a:ext cx="5275262" cy="5133975"/>
          </a:xfrm>
        </p:spPr>
        <p:txBody>
          <a:bodyPr/>
          <a:lstStyle/>
          <a:p>
            <a:pPr lvl="1"/>
            <a:endParaRPr lang="ru-RU" sz="1400" smtClean="0"/>
          </a:p>
          <a:p>
            <a:pPr lvl="1"/>
            <a:r>
              <a:rPr lang="ru-RU" sz="1400" b="1" smtClean="0">
                <a:solidFill>
                  <a:srgbClr val="FF0000"/>
                </a:solidFill>
                <a:latin typeface="Monotype Corsiva" pitchFamily="66" charset="0"/>
              </a:rPr>
              <a:t>Образование </a:t>
            </a:r>
            <a:r>
              <a:rPr lang="ru-RU" sz="1400" b="1" smtClean="0">
                <a:latin typeface="Monotype Corsiva" pitchFamily="66" charset="0"/>
              </a:rPr>
              <a:t>: </a:t>
            </a:r>
            <a:r>
              <a:rPr lang="ru-RU" sz="1400" i="1" smtClean="0">
                <a:latin typeface="Monotype Corsiva" pitchFamily="66" charset="0"/>
              </a:rPr>
              <a:t>высшее ТывГУ 2004 год, по специальности «Биология с дополнительной специальностью валеология», квалификация «учитель биологии, педагог-валеолог»</a:t>
            </a:r>
            <a:endParaRPr lang="ru-RU" sz="1400" smtClean="0">
              <a:latin typeface="Monotype Corsiva" pitchFamily="66" charset="0"/>
            </a:endParaRPr>
          </a:p>
          <a:p>
            <a:pPr lvl="1"/>
            <a:r>
              <a:rPr lang="ru-RU" sz="1400" b="1" smtClean="0">
                <a:solidFill>
                  <a:srgbClr val="FF0000"/>
                </a:solidFill>
                <a:latin typeface="Monotype Corsiva" pitchFamily="66" charset="0"/>
              </a:rPr>
              <a:t>Общий трудовой стаж </a:t>
            </a:r>
            <a:r>
              <a:rPr lang="ru-RU" sz="1400" smtClean="0">
                <a:latin typeface="Monotype Corsiva" pitchFamily="66" charset="0"/>
              </a:rPr>
              <a:t>:1</a:t>
            </a:r>
            <a:r>
              <a:rPr lang="ru-RU" sz="1400" i="1" smtClean="0">
                <a:latin typeface="Monotype Corsiva" pitchFamily="66" charset="0"/>
              </a:rPr>
              <a:t>9 лет, из них педагогический стаж – 12 лет.</a:t>
            </a:r>
          </a:p>
          <a:p>
            <a:pPr lvl="1"/>
            <a:r>
              <a:rPr lang="ru-RU" sz="1400" b="1" smtClean="0">
                <a:solidFill>
                  <a:srgbClr val="FF0000"/>
                </a:solidFill>
                <a:latin typeface="Monotype Corsiva" pitchFamily="66" charset="0"/>
              </a:rPr>
              <a:t>Педагогическое кредо </a:t>
            </a:r>
            <a:r>
              <a:rPr lang="ru-RU" sz="1400" b="1" smtClean="0">
                <a:latin typeface="Monotype Corsiva" pitchFamily="66" charset="0"/>
              </a:rPr>
              <a:t>:</a:t>
            </a:r>
            <a:r>
              <a:rPr lang="ru-RU" sz="1400" smtClean="0">
                <a:latin typeface="Monotype Corsiva" pitchFamily="66" charset="0"/>
              </a:rPr>
              <a:t>учить своих учащихся так, чтобы захотел учиться каждый. Вместе идти вперед и не останавливаться на достигнутом.</a:t>
            </a:r>
            <a:endParaRPr lang="ru-RU" sz="1400" i="1" smtClean="0">
              <a:latin typeface="Monotype Corsiva" pitchFamily="66" charset="0"/>
            </a:endParaRPr>
          </a:p>
          <a:p>
            <a:pPr lvl="1"/>
            <a:r>
              <a:rPr lang="ru-RU" sz="1400" b="1" i="1" smtClean="0">
                <a:solidFill>
                  <a:srgbClr val="FF0000"/>
                </a:solidFill>
                <a:latin typeface="Monotype Corsiva" pitchFamily="66" charset="0"/>
              </a:rPr>
              <a:t>Профессиональные ценности:</a:t>
            </a:r>
            <a:r>
              <a:rPr lang="ru-RU" sz="1400" b="1" i="1" smtClean="0">
                <a:latin typeface="Monotype Corsiva" pitchFamily="66" charset="0"/>
              </a:rPr>
              <a:t> </a:t>
            </a:r>
            <a:r>
              <a:rPr lang="ru-RU" sz="1400" i="1" smtClean="0">
                <a:latin typeface="Monotype Corsiva" pitchFamily="66" charset="0"/>
              </a:rPr>
              <a:t>:уважать личность ученика, его интересы и чувства, чаще хвалить ребенка, не требовать от ребенка больше того, что он не может.</a:t>
            </a:r>
          </a:p>
          <a:p>
            <a:pPr lvl="1"/>
            <a:r>
              <a:rPr lang="ru-RU" sz="1400" b="1" i="1" smtClean="0">
                <a:solidFill>
                  <a:srgbClr val="FF0000"/>
                </a:solidFill>
                <a:latin typeface="Monotype Corsiva" pitchFamily="66" charset="0"/>
              </a:rPr>
              <a:t>Миссия победителя:</a:t>
            </a:r>
            <a:r>
              <a:rPr lang="ru-RU" sz="1400" b="1" i="1" smtClean="0">
                <a:latin typeface="Monotype Corsiva" pitchFamily="66" charset="0"/>
              </a:rPr>
              <a:t> </a:t>
            </a:r>
            <a:r>
              <a:rPr lang="ru-RU" sz="1400" i="1" smtClean="0">
                <a:latin typeface="Monotype Corsiva" pitchFamily="66" charset="0"/>
              </a:rPr>
              <a:t>повышать престиж школы, престиж профессии учителя.</a:t>
            </a:r>
          </a:p>
          <a:p>
            <a:pPr lvl="1"/>
            <a:r>
              <a:rPr lang="ru-RU" sz="1400" b="1" i="1" smtClean="0">
                <a:solidFill>
                  <a:srgbClr val="C00000"/>
                </a:solidFill>
                <a:latin typeface="Monotype Corsiva" pitchFamily="66" charset="0"/>
              </a:rPr>
              <a:t>Девиз :</a:t>
            </a:r>
            <a:r>
              <a:rPr lang="ru-RU" sz="1400" i="1" smtClean="0">
                <a:latin typeface="Monotype Corsiva" pitchFamily="66" charset="0"/>
              </a:rPr>
              <a:t> «Успех  моих </a:t>
            </a:r>
            <a:r>
              <a:rPr lang="en-US" sz="1400" i="1" smtClean="0">
                <a:latin typeface="Monotype Corsiva" pitchFamily="66" charset="0"/>
              </a:rPr>
              <a:t> </a:t>
            </a:r>
            <a:r>
              <a:rPr lang="ru-RU" sz="1400" i="1" smtClean="0">
                <a:latin typeface="Monotype Corsiva" pitchFamily="66" charset="0"/>
              </a:rPr>
              <a:t>учеников – мой успех!  Мой успех – усепех моих учеников!»</a:t>
            </a:r>
            <a:endParaRPr lang="ru-RU" sz="1800" smtClean="0">
              <a:latin typeface="Monotype Corsiva" pitchFamily="66" charset="0"/>
            </a:endParaRPr>
          </a:p>
          <a:p>
            <a:r>
              <a:rPr lang="ru-RU" smtClean="0"/>
              <a:t> </a:t>
            </a:r>
          </a:p>
          <a:p>
            <a:endParaRPr lang="ru-RU" sz="2800" smtClean="0"/>
          </a:p>
        </p:txBody>
      </p:sp>
      <p:pic>
        <p:nvPicPr>
          <p:cNvPr id="2053" name="Picture 5" descr="H:\ОЧК\SWScan00060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474788"/>
            <a:ext cx="15605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Ondar\Desktop\шк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825" y="4683125"/>
            <a:ext cx="50165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Ondar\Desktop\Монгун-Тайга, Ширээ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675" y="5219700"/>
            <a:ext cx="250983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Users\Ondar\Desktop\Сайт ОЧК\DSCN32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0675" y="196850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Ondar\Desktop\Сайт ОЧК\DSCN32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8513" y="3348038"/>
            <a:ext cx="2260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Проекты в основной школе.</a:t>
            </a:r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sz="3600" i="1" u="sng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i="1" dirty="0" smtClean="0"/>
              <a:t>Исследовательские проекты</a:t>
            </a:r>
            <a:endParaRPr lang="ru-RU" sz="3600" i="1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i="1" dirty="0" smtClean="0"/>
              <a:t>Творческие проекты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i="1" dirty="0" smtClean="0"/>
              <a:t>Информационные проекты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i="1" dirty="0" smtClean="0"/>
              <a:t>Практико-ориентированные проекты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Выходы проектной деятельности: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 </a:t>
            </a:r>
          </a:p>
          <a:p>
            <a:r>
              <a:rPr lang="ru-RU" smtClean="0"/>
              <a:t>   </a:t>
            </a:r>
            <a:r>
              <a:rPr lang="ru-RU" sz="4400" smtClean="0"/>
              <a:t>выставка, газета, журнал, игра, коллекция, пакет рекомендаций, праздник, публикация, путеводитель, серия иллюстраций, сказка, справочник, статья, сценарий, учебное пособие, экскурсия.</a:t>
            </a:r>
            <a:endParaRPr lang="ru-RU" sz="3600" smtClean="0"/>
          </a:p>
          <a:p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Исследовательские проекты: </a:t>
            </a:r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671513" y="1547813"/>
            <a:ext cx="8693150" cy="53276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800" smtClean="0">
                <a:solidFill>
                  <a:srgbClr val="C00000"/>
                </a:solidFill>
              </a:rPr>
              <a:t>«Рациональное питание школьников» </a:t>
            </a:r>
            <a:r>
              <a:rPr lang="ru-RU" sz="2800" smtClean="0">
                <a:solidFill>
                  <a:srgbClr val="0070C0"/>
                </a:solidFill>
              </a:rPr>
              <a:t>Лама Ай-Суу участница республиканского НПК «Шаг в будущее», 2012 г. </a:t>
            </a:r>
          </a:p>
          <a:p>
            <a:pPr>
              <a:buFont typeface="Arial" charset="0"/>
              <a:buChar char="•"/>
            </a:pPr>
            <a:r>
              <a:rPr lang="ru-RU" sz="2800" smtClean="0">
                <a:solidFill>
                  <a:srgbClr val="C00000"/>
                </a:solidFill>
              </a:rPr>
              <a:t>«Состояния здоровья учащихся МБОУ СОШ №1с.Мугур-Аксы</a:t>
            </a:r>
            <a:r>
              <a:rPr lang="ru-RU" sz="2800" smtClean="0">
                <a:solidFill>
                  <a:srgbClr val="0070C0"/>
                </a:solidFill>
              </a:rPr>
              <a:t>» Иргит Чодураа участница республиканского НПК «Шаг в будущее», 2012 г.</a:t>
            </a:r>
          </a:p>
          <a:p>
            <a:pPr>
              <a:buFont typeface="Arial" charset="0"/>
              <a:buChar char="•"/>
            </a:pPr>
            <a:r>
              <a:rPr lang="ru-RU" sz="2800" smtClean="0">
                <a:solidFill>
                  <a:srgbClr val="C00000"/>
                </a:solidFill>
              </a:rPr>
              <a:t>«Влияние освещения и цветовой гаммы на здоровье учащихся» </a:t>
            </a:r>
            <a:r>
              <a:rPr lang="ru-RU" sz="2800" smtClean="0">
                <a:solidFill>
                  <a:srgbClr val="7030A0"/>
                </a:solidFill>
              </a:rPr>
              <a:t>Сурунмаа Айыран 3 место на республиканском НПК, 2014г.</a:t>
            </a:r>
          </a:p>
          <a:p>
            <a:pPr>
              <a:buFont typeface="Arial" charset="0"/>
              <a:buChar char="•"/>
            </a:pPr>
            <a:r>
              <a:rPr lang="ru-RU" sz="2800" smtClean="0">
                <a:solidFill>
                  <a:srgbClr val="C00000"/>
                </a:solidFill>
              </a:rPr>
              <a:t>«Состояние осанки у школьников</a:t>
            </a:r>
            <a:r>
              <a:rPr lang="ru-RU" sz="2800" smtClean="0">
                <a:solidFill>
                  <a:srgbClr val="7030A0"/>
                </a:solidFill>
              </a:rPr>
              <a:t>» Монгуш Юлиана, победитель муниципального этапа НПК,2016 г</a:t>
            </a:r>
          </a:p>
          <a:p>
            <a:pPr>
              <a:buFont typeface="Arial" charset="0"/>
              <a:buChar char="•"/>
            </a:pPr>
            <a:r>
              <a:rPr lang="ru-RU" sz="2800" smtClean="0">
                <a:solidFill>
                  <a:srgbClr val="7030A0"/>
                </a:solidFill>
              </a:rPr>
              <a:t>«Наша семейная реликвия – бызаанчы» Ондар Ай-Хаан, победитель муниципального этапа НПК, 2014 г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Парная и групповая работа учащихся на уроке</a:t>
            </a:r>
          </a:p>
        </p:txBody>
      </p:sp>
      <p:pic>
        <p:nvPicPr>
          <p:cNvPr id="14339" name="Picture 7" descr="G:\DCIM\100NIKON\DSCN29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1513" y="2640013"/>
            <a:ext cx="4270375" cy="3201987"/>
          </a:xfrm>
          <a:noFill/>
          <a:ln>
            <a:solidFill>
              <a:schemeClr val="bg2"/>
            </a:solidFill>
            <a:miter lim="800000"/>
          </a:ln>
        </p:spPr>
      </p:pic>
      <p:pic>
        <p:nvPicPr>
          <p:cNvPr id="14340" name="Picture 2" descr="G:\DCIM\100NIKON\DSCN29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95875" y="2638425"/>
            <a:ext cx="4267200" cy="3205163"/>
          </a:xfrm>
          <a:noFill/>
          <a:ln>
            <a:solidFill>
              <a:schemeClr val="bg2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> </a:t>
            </a:r>
            <a:r>
              <a:rPr lang="ru-RU" sz="3200" b="1" smtClean="0"/>
              <a:t>Мини-исследование на уроке:</a:t>
            </a:r>
            <a:r>
              <a:rPr lang="ru-RU" sz="2400" b="1" smtClean="0"/>
              <a:t/>
            </a:r>
            <a:br>
              <a:rPr lang="ru-RU" sz="2400" b="1" smtClean="0"/>
            </a:br>
            <a:endParaRPr lang="ru-RU" sz="2400" b="1" smtClean="0"/>
          </a:p>
        </p:txBody>
      </p:sp>
      <p:pic>
        <p:nvPicPr>
          <p:cNvPr id="15363" name="Picture 2" descr="G:\DCIM\100NIKON\DSCN29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493963"/>
            <a:ext cx="4268787" cy="3205162"/>
          </a:xfrm>
          <a:noFill/>
          <a:ln>
            <a:solidFill>
              <a:schemeClr val="bg2"/>
            </a:solidFill>
            <a:miter lim="800000"/>
          </a:ln>
        </p:spPr>
      </p:pic>
      <p:pic>
        <p:nvPicPr>
          <p:cNvPr id="15364" name="Picture 4" descr="G:\DCIM\100NIKON\DSCN296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11750" y="2493963"/>
            <a:ext cx="4270375" cy="3201987"/>
          </a:xfrm>
          <a:noFill/>
          <a:ln>
            <a:solidFill>
              <a:schemeClr val="bg2"/>
            </a:solidFill>
            <a:miter lim="800000"/>
          </a:ln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682625" y="1636713"/>
            <a:ext cx="6877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Мини-на уроке, исследовательский проект,творческое решение изоетательских задач</a:t>
            </a:r>
          </a:p>
        </p:txBody>
      </p:sp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2968625" y="5922963"/>
            <a:ext cx="334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tx1"/>
                </a:solidFill>
              </a:rPr>
              <a:t>Моделирование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63" y="306388"/>
            <a:ext cx="8567737" cy="126047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       проектная деятельность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750" y="1636713"/>
            <a:ext cx="4786313" cy="455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i="1" u="sng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000000"/>
                </a:solidFill>
              </a:rPr>
              <a:t> </a:t>
            </a:r>
            <a:r>
              <a:rPr lang="ru-RU" sz="3200">
                <a:solidFill>
                  <a:srgbClr val="000000"/>
                </a:solidFill>
              </a:rPr>
              <a:t>Элективный курс «Юный медик».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 Внеурочная деятельность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 «Основы генеалогии».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 Внеурочная деятельность «Волшебные узелки»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000000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6950075"/>
            <a:ext cx="99695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>
                <a:solidFill>
                  <a:srgbClr val="000000"/>
                </a:solidFill>
              </a:rPr>
              <a:t>    </a:t>
            </a:r>
            <a:r>
              <a:rPr lang="ru-RU" sz="1600" b="1" i="1">
                <a:solidFill>
                  <a:srgbClr val="000000"/>
                </a:solidFill>
              </a:rPr>
              <a:t>Результаты работы  представляются на  конференциях, круглых столах и т. п.  в виде защиты проектов,  проведённых исследованиях.</a:t>
            </a:r>
          </a:p>
        </p:txBody>
      </p:sp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3825875" y="136525"/>
            <a:ext cx="1846263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/>
              <a:t>Направление </a:t>
            </a:r>
          </a:p>
        </p:txBody>
      </p:sp>
      <p:sp>
        <p:nvSpPr>
          <p:cNvPr id="10" name="Пятно 2 9"/>
          <p:cNvSpPr/>
          <p:nvPr/>
        </p:nvSpPr>
        <p:spPr>
          <a:xfrm>
            <a:off x="-103188" y="0"/>
            <a:ext cx="2286001" cy="1143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400">
                <a:solidFill>
                  <a:schemeClr val="bg1"/>
                </a:solidFill>
                <a:ea typeface="Arial Unicode MS" pitchFamily="34" charset="-128"/>
              </a:rPr>
              <a:t>Пример</a:t>
            </a:r>
          </a:p>
        </p:txBody>
      </p:sp>
      <p:pic>
        <p:nvPicPr>
          <p:cNvPr id="16391" name="Picture 2" descr="C:\Documents and Settings\Admin\Рабочий стол\проект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0" y="4422775"/>
            <a:ext cx="12239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 descr="G:\Таня\исследоват.работы1\Детская научная конференцуия в начальной школе\Фоторепортаж\STP612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4688" y="1708150"/>
            <a:ext cx="3421062" cy="2565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Проекты-наблюдения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754063" y="1422400"/>
            <a:ext cx="4270375" cy="4954588"/>
          </a:xfrm>
        </p:spPr>
        <p:txBody>
          <a:bodyPr/>
          <a:lstStyle/>
          <a:p>
            <a:pPr marL="0" indent="0"/>
            <a:endParaRPr 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Дневник наблюдений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– основа проекта. </a:t>
            </a:r>
          </a:p>
          <a:p>
            <a:pPr marL="0" indent="0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smtClean="0"/>
          </a:p>
        </p:txBody>
      </p:sp>
      <p:sp>
        <p:nvSpPr>
          <p:cNvPr id="1741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/>
            <a:r>
              <a:rPr lang="ru-RU" smtClean="0"/>
              <a:t>Проект на тему:</a:t>
            </a:r>
            <a:br>
              <a:rPr lang="ru-RU" smtClean="0"/>
            </a:br>
            <a:r>
              <a:rPr lang="ru-RU" smtClean="0"/>
              <a:t>«Экология клушицы»</a:t>
            </a:r>
            <a:br>
              <a:rPr lang="ru-RU" smtClean="0"/>
            </a:br>
            <a:endParaRPr lang="ru-RU" smtClean="0"/>
          </a:p>
          <a:p>
            <a:pPr marL="0" indent="0" algn="ctr"/>
            <a:endParaRPr lang="ru-RU" smtClean="0"/>
          </a:p>
          <a:p>
            <a:pPr marL="0" indent="0" algn="ctr"/>
            <a:endParaRPr lang="ru-RU" smtClean="0"/>
          </a:p>
          <a:p>
            <a:pPr marL="0" indent="0" algn="ctr"/>
            <a:endParaRPr lang="ru-RU" smtClean="0"/>
          </a:p>
          <a:p>
            <a:pPr marL="0" indent="0" algn="ctr"/>
            <a:endParaRPr lang="ru-RU" smtClean="0"/>
          </a:p>
          <a:p>
            <a:pPr marL="0" indent="0" algn="ctr"/>
            <a:endParaRPr lang="ru-RU" smtClean="0"/>
          </a:p>
          <a:p>
            <a:pPr marL="0" indent="0" algn="ctr"/>
            <a:endParaRPr lang="ru-RU" smtClean="0"/>
          </a:p>
          <a:p>
            <a:pPr marL="0" indent="0" algn="ctr"/>
            <a:r>
              <a:rPr lang="ru-RU" sz="1800" smtClean="0"/>
              <a:t>Подготовил и оформил</a:t>
            </a:r>
          </a:p>
          <a:p>
            <a:pPr marL="0" indent="0" algn="ctr"/>
            <a:r>
              <a:rPr lang="ru-RU" sz="1800" smtClean="0"/>
              <a:t> Ондар Ай-Хаан </a:t>
            </a:r>
          </a:p>
          <a:p>
            <a:pPr marL="0" indent="0" algn="ctr"/>
            <a:r>
              <a:rPr lang="ru-RU" sz="1800" smtClean="0"/>
              <a:t>Ученик 5 «а» класса МБОУ СОШ №1 с.Мугур-Аксы</a:t>
            </a:r>
          </a:p>
          <a:p>
            <a:pPr marL="0" indent="0" algn="ctr"/>
            <a:r>
              <a:rPr lang="ru-RU" sz="1800" smtClean="0"/>
              <a:t>2014 г</a:t>
            </a:r>
          </a:p>
          <a:p>
            <a:pPr marL="0" indent="0" algn="ctr"/>
            <a:endParaRPr lang="ru-RU" sz="1800" smtClean="0"/>
          </a:p>
        </p:txBody>
      </p:sp>
      <p:pic>
        <p:nvPicPr>
          <p:cNvPr id="5" name="Picture 2" descr="G:\кл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2" y="2383701"/>
            <a:ext cx="3570898" cy="268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468280" y="1922449"/>
          <a:ext cx="6720417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Творческий проект «Моя родословная»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708150"/>
            <a:ext cx="4270375" cy="4954588"/>
          </a:xfrm>
        </p:spPr>
        <p:txBody>
          <a:bodyPr/>
          <a:lstStyle/>
          <a:p>
            <a:pPr marL="0" indent="0"/>
            <a:r>
              <a:rPr lang="ru-RU" sz="2400" smtClean="0"/>
              <a:t>Цели проекта(поставленные перед ребенком): осознать роль семьи в жизни человека; изучить историю своей семьи(родословную); род занятий членов семьи и т.д. </a:t>
            </a:r>
          </a:p>
          <a:p>
            <a:pPr marL="0" indent="0"/>
            <a:r>
              <a:rPr lang="ru-RU" sz="2400" smtClean="0">
                <a:solidFill>
                  <a:srgbClr val="C00000"/>
                </a:solidFill>
              </a:rPr>
              <a:t>Диплом победителя Республиканского конкурса среди школьников «Древо рода: Откуда Я? Кто там?» </a:t>
            </a:r>
          </a:p>
          <a:p>
            <a:pPr marL="0" indent="0"/>
            <a:r>
              <a:rPr lang="ru-RU" sz="2400" smtClean="0">
                <a:solidFill>
                  <a:srgbClr val="C00000"/>
                </a:solidFill>
              </a:rPr>
              <a:t>Хунан-Кара Алдын-Ай Салчаковна  «Древо рода Саая»</a:t>
            </a:r>
          </a:p>
          <a:p>
            <a:pPr marL="0" indent="0"/>
            <a:endParaRPr lang="ru-RU" smtClean="0"/>
          </a:p>
        </p:txBody>
      </p:sp>
      <p:pic>
        <p:nvPicPr>
          <p:cNvPr id="18436" name="Содержимое 6" descr="учеников00003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83250" y="1708150"/>
            <a:ext cx="3286125" cy="5072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Творческий проект «Герб Российской Федерации»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Республиканский заочный конкурс на лучшее знание государственной символики России</a:t>
            </a:r>
          </a:p>
          <a:p>
            <a:pPr marL="0" indent="0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Хертек Милана   «Герб Российской Федерации»</a:t>
            </a: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3122613" y="3595688"/>
            <a:ext cx="3170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Творчепроект «Герб России</a:t>
            </a:r>
          </a:p>
        </p:txBody>
      </p:sp>
      <p:pic>
        <p:nvPicPr>
          <p:cNvPr id="19461" name="Содержимое 5" descr="учеников0000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40375" y="1779588"/>
            <a:ext cx="3571875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Проектная деятельность формирует у учащихся познавательные УУД: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ru-RU" smtClean="0"/>
              <a:t>самостоятельное формулирование цели, поиск ы выделение необходимой информации, умение структурировать знания, рефлексия способов и условий действия;</a:t>
            </a:r>
          </a:p>
          <a:p>
            <a:pPr>
              <a:buFont typeface="Arial" charset="0"/>
              <a:buChar char="•"/>
            </a:pPr>
            <a:r>
              <a:rPr lang="ru-RU" smtClean="0"/>
              <a:t> универсальные логические действия: анализ, синтез, выведение следствий, установление причинно-следственных связей, выдвижение гипотез и их обосновение.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9750" y="0"/>
            <a:ext cx="8786813" cy="1309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792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>
                <a:solidFill>
                  <a:srgbClr val="2323DC"/>
                </a:solidFill>
              </a:rPr>
              <a:t> </a:t>
            </a:r>
            <a:r>
              <a:rPr lang="ru-RU" b="1">
                <a:solidFill>
                  <a:srgbClr val="E6E6E6"/>
                </a:solidFill>
                <a:latin typeface="Georgia" pitchFamily="18" charset="0"/>
              </a:rPr>
              <a:t> </a:t>
            </a:r>
            <a:r>
              <a:rPr lang="ru-RU" sz="2000">
                <a:solidFill>
                  <a:srgbClr val="E6E6E6"/>
                </a:solidFill>
              </a:rPr>
              <a:t>Муниципальное бюджетное общеобразовательное учреждение средняя общеобразовательная школа №1 с. Мугур-Аксы</a:t>
            </a:r>
            <a:endParaRPr lang="ru-RU" sz="2400">
              <a:solidFill>
                <a:srgbClr val="E6E6E6"/>
              </a:solidFill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824413" y="4994275"/>
            <a:ext cx="4287837" cy="185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4254500" y="6994525"/>
            <a:ext cx="86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600">
                <a:solidFill>
                  <a:srgbClr val="000000"/>
                </a:solidFill>
              </a:rPr>
              <a:t> 2016 г.</a:t>
            </a:r>
            <a:endParaRPr lang="ru-RU" sz="1600"/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396875" y="1851025"/>
            <a:ext cx="8786813" cy="1309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792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E6E6E6"/>
                </a:solidFill>
              </a:rPr>
              <a:t> </a:t>
            </a: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1325563" y="2051050"/>
            <a:ext cx="7143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FF0000"/>
                </a:solidFill>
                <a:latin typeface="Monotype Corsiva" pitchFamily="66" charset="0"/>
              </a:rPr>
              <a:t> Применение проектной технологии на уроках биологии и во внеурочной деятельности</a:t>
            </a:r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1.Лизинский В.М.О методической работе в школе. М.: Центр «Педагогический поиск», 2004 – 160 с.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2.Романовский М.Б. Метод проектов в образовательном процессе. Методическое пособие. М.: Центр  «Педагогический поиск», 2006- 160 с.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3.Современные подходы и методы к введению ФГОС в школах России. (Сборник статьей участников Всероссийского конкурса профессионального мастерства педагогов «Мой лучший урок!») Выпуск 1. – М.; Педагогическое общество России, 2014 – 320 с.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4.Современные подходы и методы к введению ФГОС в школах России. (Сборник статьей участников Всероссийского конкурса профессионального мастерства педагогов «Мой лучший урок!») Выпуск 2. – М.; Педагогическое общество России, 2014 – 384 с. 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Актуальность</a:t>
            </a:r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71513" y="1258888"/>
            <a:ext cx="8693150" cy="5878512"/>
          </a:xfrm>
        </p:spPr>
        <p:txBody>
          <a:bodyPr/>
          <a:lstStyle/>
          <a:p>
            <a:endParaRPr lang="ru-RU" smtClean="0"/>
          </a:p>
          <a:p>
            <a:pPr algn="r"/>
            <a:r>
              <a:rPr lang="ru-RU" sz="4400" smtClean="0">
                <a:latin typeface="Monotype Corsiva" pitchFamily="66" charset="0"/>
              </a:rPr>
              <a:t>   </a:t>
            </a:r>
            <a:r>
              <a:rPr lang="ru-RU" sz="2000" smtClean="0">
                <a:latin typeface="Monotype Corsiva" pitchFamily="66" charset="0"/>
              </a:rPr>
              <a:t>В</a:t>
            </a:r>
            <a:r>
              <a:rPr lang="ru-RU" sz="1600" smtClean="0">
                <a:latin typeface="Monotype Corsiva" pitchFamily="66" charset="0"/>
              </a:rPr>
              <a:t>ся жизнь – открытая задача.</a:t>
            </a:r>
          </a:p>
          <a:p>
            <a:pPr algn="r"/>
            <a:r>
              <a:rPr lang="ru-RU" sz="1600" smtClean="0">
                <a:latin typeface="Monotype Corsiva" pitchFamily="66" charset="0"/>
              </a:rPr>
              <a:t>Решай! Исследуй – и ждет тебя удача!</a:t>
            </a:r>
          </a:p>
          <a:p>
            <a:pPr algn="r"/>
            <a:r>
              <a:rPr lang="ru-RU" sz="1600" smtClean="0">
                <a:latin typeface="Monotype Corsiva" pitchFamily="66" charset="0"/>
              </a:rPr>
              <a:t>                                               А.Гин.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Введение в ФГОС нового поколения требует качественного изменения методов и содержания образования в школе. Одной из важнейших целей современной школы является максимально возможная социализация выпускников. Так как в основе проектной деятельности лежит креативность, умение применять полученные знания в нестандартной ситуации, умение ориентироваться в информационном пространстве и самостоятельно конструировать свои знания, технология разработки проектов оказывает неоценимый вклад в решение указанной цели. По требованиям ФГОС с начальной школы мы должны учить учащихся проектированию. Метод проектов не является принципиально новым в педагогической практике, но вместе с тем его относят к педагогическим технологиям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века. Специфической особенностью занятий во время проектной деятельности является их направленность на обучение учащихся элементарным приёмам совместной деятельности в ходе разработки проектов.</a:t>
            </a:r>
          </a:p>
          <a:p>
            <a:pPr algn="ctr"/>
            <a:r>
              <a:rPr lang="ru-RU" sz="2400" smtClean="0"/>
              <a:t>            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такое проект?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51" descr="MAG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8888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3168650" y="2051050"/>
            <a:ext cx="644366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Проект</a:t>
            </a:r>
            <a:r>
              <a:rPr lang="ru-RU" sz="2400">
                <a:solidFill>
                  <a:schemeClr val="tx1"/>
                </a:solidFill>
              </a:rPr>
              <a:t>- это совокупность определенных  действий, документов, предварительных   текстов, замысел для создания реального объекта, предмет, создания разного рода теоретического продукта. Это всегда творческая деятельность.</a:t>
            </a:r>
          </a:p>
          <a:p>
            <a:r>
              <a:rPr lang="ru-RU" sz="2400" b="1">
                <a:solidFill>
                  <a:schemeClr val="tx1"/>
                </a:solidFill>
              </a:rPr>
              <a:t>Проектное обучение </a:t>
            </a:r>
            <a:r>
              <a:rPr lang="ru-RU" sz="2400">
                <a:solidFill>
                  <a:schemeClr val="tx1"/>
                </a:solidFill>
              </a:rPr>
              <a:t>– вид обучения, базирующегося на последовательном выполнении комплексных учебных проектов с информационными паузами для усвоения базовых теоретических знаний.</a:t>
            </a:r>
          </a:p>
          <a:p>
            <a:endParaRPr lang="ru-RU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 проектной деятельности: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smtClean="0">
                <a:latin typeface="Monotype Corsiva" pitchFamily="66" charset="0"/>
                <a:cs typeface="Times New Roman" pitchFamily="18" charset="0"/>
              </a:rPr>
              <a:t>   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приобщить учащихся к активному обучению, помочь развитию их учебно-познавательных умений и навыков, научить их учиться, чтобы лучше усваивать учебный материал.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bg1"/>
                </a:solidFill>
                <a:cs typeface="Arabic Typesetting" pitchFamily="66" charset="-78"/>
              </a:rPr>
              <a:t>В проектной деятельности у детей развиваются важнейшие общеучебные умения:</a:t>
            </a:r>
            <a:endParaRPr lang="ru-RU" sz="3200" smtClean="0">
              <a:solidFill>
                <a:schemeClr val="bg1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3600" smtClean="0">
                <a:solidFill>
                  <a:schemeClr val="tx1"/>
                </a:solidFill>
              </a:rPr>
              <a:t>рефлексивные умения</a:t>
            </a:r>
          </a:p>
          <a:p>
            <a:pPr>
              <a:buFont typeface="Wingdings" pitchFamily="2" charset="2"/>
              <a:buChar char="q"/>
            </a:pPr>
            <a:r>
              <a:rPr lang="ru-RU" sz="3600" smtClean="0">
                <a:solidFill>
                  <a:schemeClr val="tx1"/>
                </a:solidFill>
              </a:rPr>
              <a:t>поисковые(исследовательские) умения</a:t>
            </a:r>
          </a:p>
          <a:p>
            <a:pPr>
              <a:buFont typeface="Wingdings" pitchFamily="2" charset="2"/>
              <a:buChar char="q"/>
            </a:pPr>
            <a:r>
              <a:rPr lang="ru-RU" sz="3600" smtClean="0">
                <a:solidFill>
                  <a:schemeClr val="tx1"/>
                </a:solidFill>
              </a:rPr>
              <a:t>оценочные умения</a:t>
            </a:r>
          </a:p>
          <a:p>
            <a:pPr>
              <a:buFont typeface="Wingdings" pitchFamily="2" charset="2"/>
              <a:buChar char="q"/>
            </a:pPr>
            <a:r>
              <a:rPr lang="ru-RU" sz="3600" smtClean="0">
                <a:solidFill>
                  <a:schemeClr val="tx1"/>
                </a:solidFill>
              </a:rPr>
              <a:t>умения и навыки работы в сотрудничестве</a:t>
            </a:r>
          </a:p>
          <a:p>
            <a:pPr>
              <a:buFont typeface="Wingdings" pitchFamily="2" charset="2"/>
              <a:buChar char="q"/>
            </a:pPr>
            <a:r>
              <a:rPr lang="ru-RU" sz="3600" smtClean="0">
                <a:solidFill>
                  <a:schemeClr val="tx1"/>
                </a:solidFill>
              </a:rPr>
              <a:t>менеджерские умения и навыки</a:t>
            </a:r>
          </a:p>
          <a:p>
            <a:pPr>
              <a:buFont typeface="Wingdings" pitchFamily="2" charset="2"/>
              <a:buChar char="q"/>
            </a:pPr>
            <a:r>
              <a:rPr lang="ru-RU" sz="3600" smtClean="0">
                <a:solidFill>
                  <a:schemeClr val="tx1"/>
                </a:solidFill>
              </a:rPr>
              <a:t>коммуникативные умения</a:t>
            </a:r>
          </a:p>
          <a:p>
            <a:pPr>
              <a:buFont typeface="Wingdings" pitchFamily="2" charset="2"/>
              <a:buChar char="q"/>
            </a:pPr>
            <a:r>
              <a:rPr lang="ru-RU" sz="3600" smtClean="0">
                <a:solidFill>
                  <a:schemeClr val="tx1"/>
                </a:solidFill>
              </a:rPr>
              <a:t>презентационные умения и навыки</a:t>
            </a:r>
          </a:p>
        </p:txBody>
      </p:sp>
      <p:pic>
        <p:nvPicPr>
          <p:cNvPr id="7172" name="Picture 3" descr="017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179388"/>
            <a:ext cx="1943100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940425"/>
            <a:ext cx="1900238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Принципиальное отличие исследования от проектирования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719138" y="1763713"/>
            <a:ext cx="4222750" cy="4730750"/>
          </a:xfrm>
        </p:spPr>
        <p:txBody>
          <a:bodyPr/>
          <a:lstStyle/>
          <a:p>
            <a:pPr marL="0" indent="0"/>
            <a:r>
              <a:rPr lang="ru-RU" sz="3600" smtClean="0"/>
              <a:t>Исследование, по сути, - процесс поиска неизвестного, новых знаний, один из видов </a:t>
            </a:r>
            <a:r>
              <a:rPr lang="ru-RU" sz="3600" smtClean="0">
                <a:solidFill>
                  <a:srgbClr val="0070C0"/>
                </a:solidFill>
              </a:rPr>
              <a:t>познавательной деятельности</a:t>
            </a:r>
            <a:r>
              <a:rPr lang="ru-RU" sz="3600" smtClean="0"/>
              <a:t>. Исследование – бескорыстный поиск истины.</a:t>
            </a:r>
            <a:endParaRPr lang="ru-RU" sz="4000" smtClean="0"/>
          </a:p>
          <a:p>
            <a:pPr marL="0" indent="0"/>
            <a:endParaRPr lang="ru-RU" smtClean="0"/>
          </a:p>
        </p:txBody>
      </p:sp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r>
              <a:rPr lang="ru-RU" smtClean="0"/>
              <a:t>Метод проектирование ориентирован на самостоятельную деятельность учащихся (индивидуальную, парную, групповую), которую они выполняют отведенное для этой работы время(от нескольких минут урока до нескольких недель, а иногда месяцев). Проектирование – решение определенной, ясной осознаваемой задачи</a:t>
            </a:r>
            <a:r>
              <a:rPr lang="ru-RU" sz="2400" smtClean="0"/>
              <a:t>.</a:t>
            </a:r>
          </a:p>
          <a:p>
            <a:pPr marL="0" indent="0"/>
            <a:endParaRPr lang="ru-RU" smtClean="0"/>
          </a:p>
        </p:txBody>
      </p:sp>
      <p:pic>
        <p:nvPicPr>
          <p:cNvPr id="8197" name="Picture 4" descr="j034336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0400" y="323850"/>
            <a:ext cx="16764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 descr="j0292124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50" y="2565400"/>
            <a:ext cx="12192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 descr="J01781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3000" y="5065713"/>
            <a:ext cx="14414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791575" cy="1471613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</a:rPr>
              <a:t>Роль учителя:</a:t>
            </a:r>
          </a:p>
        </p:txBody>
      </p:sp>
      <p:pic>
        <p:nvPicPr>
          <p:cNvPr id="4" name="Picture 13" descr="STR 67-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40642" y="493689"/>
            <a:ext cx="1940534" cy="241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0" y="1565259"/>
          <a:ext cx="989809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проектов над которыми я работаю.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47700" y="1908175"/>
            <a:ext cx="9124950" cy="4954588"/>
          </a:xfrm>
        </p:spPr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Исследовательские проекты </a:t>
            </a:r>
            <a:r>
              <a:rPr lang="ru-RU" sz="3600" smtClean="0"/>
              <a:t>имеют структуру, приближенную к подлинным научным исследованиям. </a:t>
            </a:r>
          </a:p>
          <a:p>
            <a:r>
              <a:rPr lang="ru-RU" sz="3600" smtClean="0">
                <a:solidFill>
                  <a:srgbClr val="FF0000"/>
                </a:solidFill>
              </a:rPr>
              <a:t>Творческие проекты </a:t>
            </a:r>
            <a:r>
              <a:rPr lang="ru-RU" sz="3600" smtClean="0"/>
              <a:t>имеют не столь строго проработанную структуру, однако строятся в известной логике «дизайн-петли». Форма представления результатов может быть различной (изделие, видоефильм, праздник, экспедиция, репортаж и пр.)</a:t>
            </a:r>
          </a:p>
          <a:p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</TotalTime>
  <Words>981</Words>
  <Application>Microsoft Office PowerPoint</Application>
  <PresentationFormat>Произвольный</PresentationFormat>
  <Paragraphs>110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Unicode MS</vt:lpstr>
      <vt:lpstr>Times New Roman</vt:lpstr>
      <vt:lpstr>Arial Black</vt:lpstr>
      <vt:lpstr>Monotype Corsiva</vt:lpstr>
      <vt:lpstr>Georgia</vt:lpstr>
      <vt:lpstr>Arabic Typesetting</vt:lpstr>
      <vt:lpstr>Wingdings</vt:lpstr>
      <vt:lpstr>1_Тема Office</vt:lpstr>
      <vt:lpstr>Ондар Чечек Кадр-ооловна учитель биологии МБОУ СОШ №1с. Мугур-Аксы</vt:lpstr>
      <vt:lpstr>Слайд 2</vt:lpstr>
      <vt:lpstr>Актуальность</vt:lpstr>
      <vt:lpstr>Что такое проект?</vt:lpstr>
      <vt:lpstr>Цель проектной деятельности:</vt:lpstr>
      <vt:lpstr>В проектной деятельности у детей развиваются важнейшие общеучебные умения:</vt:lpstr>
      <vt:lpstr>Принципиальное отличие исследования от проектирования</vt:lpstr>
      <vt:lpstr>Роль учителя:</vt:lpstr>
      <vt:lpstr>Виды проектов над которыми я работаю.</vt:lpstr>
      <vt:lpstr>Проекты в основной школе.</vt:lpstr>
      <vt:lpstr>Выходы проектной деятельности:</vt:lpstr>
      <vt:lpstr>Исследовательские проекты: </vt:lpstr>
      <vt:lpstr>Парная и групповая работа учащихся на уроке</vt:lpstr>
      <vt:lpstr>  Мини-исследование на уроке: </vt:lpstr>
      <vt:lpstr>       проектная деятельность</vt:lpstr>
      <vt:lpstr>Проекты-наблюдения</vt:lpstr>
      <vt:lpstr>Творческий проект «Моя родословная»</vt:lpstr>
      <vt:lpstr>Творческий проект «Герб Российской Федерации»</vt:lpstr>
      <vt:lpstr>Проектная деятельность формирует у учащихся познавательные УУД: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</dc:title>
  <dc:creator>Плотникова О.В.</dc:creator>
  <cp:lastModifiedBy>DNA7 X86</cp:lastModifiedBy>
  <cp:revision>347</cp:revision>
  <cp:lastPrinted>2009-11-19T17:07:47Z</cp:lastPrinted>
  <dcterms:created xsi:type="dcterms:W3CDTF">2009-10-17T16:22:52Z</dcterms:created>
  <dcterms:modified xsi:type="dcterms:W3CDTF">2016-02-28T15:15:48Z</dcterms:modified>
</cp:coreProperties>
</file>