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62" r:id="rId6"/>
    <p:sldId id="258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3A49-230C-431B-B64C-0D6D72816BD2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EB238-021B-4F49-8127-69D500C0F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1484784"/>
            <a:ext cx="70130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Кукушка </a:t>
            </a:r>
            <a:r>
              <a:rPr lang="ru-RU" sz="2800" dirty="0" smtClean="0"/>
              <a:t>закуковала — пора сеять лён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Лягушка с голосом — сей овёс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Волка ноги кормят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Как медведь — в лесу души нет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Посеяв ячмень, пшеницы не жди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Корова в тепле — молоко на столе.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476672"/>
            <a:ext cx="750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ПОСЛОВИЦЫ  И  ПОГОВОРКИ: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437112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Какое отношение эти пословицы и поговорки имеют к  теме урока?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Где обитают эти живые организмы?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\шаблоны для презентаций\КРАСОТА (картинки)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3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19872" y="1268760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Биосфера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661248"/>
            <a:ext cx="1967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География</a:t>
            </a:r>
          </a:p>
          <a:p>
            <a:pPr algn="ctr"/>
            <a:r>
              <a:rPr lang="ru-RU" sz="3200" dirty="0" smtClean="0"/>
              <a:t>6 класс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6" name="Рисунок 5" descr="http://sdamzavas.net/imgbaza/baza1/1934811075.files/image0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20688"/>
            <a:ext cx="2520280" cy="312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47665" y="332656"/>
            <a:ext cx="4536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ВЕРНАДСКИЙ</a:t>
            </a:r>
          </a:p>
          <a:p>
            <a:pPr algn="ctr"/>
            <a:r>
              <a:rPr lang="ru-RU" sz="4400" b="1" dirty="0" smtClean="0"/>
              <a:t>Владимир  Иванович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256490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28.02. </a:t>
            </a:r>
            <a:r>
              <a:rPr lang="ru-RU" sz="2800" b="1" dirty="0" smtClean="0"/>
              <a:t>1863 — </a:t>
            </a:r>
            <a:r>
              <a:rPr lang="ru-RU" sz="2800" b="1" dirty="0" smtClean="0"/>
              <a:t>06.01. 1945г.г.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3717032"/>
            <a:ext cx="6896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Великий русский естествоиспытатель, </a:t>
            </a:r>
          </a:p>
          <a:p>
            <a:r>
              <a:rPr lang="ru-RU" sz="3200" dirty="0" smtClean="0"/>
              <a:t>о</a:t>
            </a:r>
            <a:r>
              <a:rPr lang="ru-RU" sz="3200" dirty="0" smtClean="0"/>
              <a:t>сновоположник учения о биосфере.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51723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«На Земле нет силы, более могущественной, </a:t>
            </a:r>
          </a:p>
          <a:p>
            <a:pPr algn="ctr"/>
            <a:r>
              <a:rPr lang="ru-RU" sz="3200" b="1" dirty="0" smtClean="0"/>
              <a:t>ч</a:t>
            </a:r>
            <a:r>
              <a:rPr lang="ru-RU" sz="3200" b="1" dirty="0" smtClean="0"/>
              <a:t>ем все организмы, вместе взятые..»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980728"/>
            <a:ext cx="2342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ВОПРОСЫ: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1916833"/>
            <a:ext cx="61206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Какие благоприятные условия</a:t>
            </a:r>
          </a:p>
          <a:p>
            <a:pPr marL="514350" indent="-514350"/>
            <a:r>
              <a:rPr lang="ru-RU" sz="3200" dirty="0" smtClean="0"/>
              <a:t>     сформировались на Земле</a:t>
            </a:r>
          </a:p>
          <a:p>
            <a:pPr marL="514350" indent="-514350"/>
            <a:r>
              <a:rPr lang="ru-RU" sz="3200" dirty="0" smtClean="0"/>
              <a:t>     для развития жизни?</a:t>
            </a:r>
          </a:p>
          <a:p>
            <a:pPr marL="514350" indent="-514350"/>
            <a:endParaRPr lang="ru-RU" sz="3200" dirty="0" smtClean="0"/>
          </a:p>
          <a:p>
            <a:pPr marL="514350" indent="-514350">
              <a:buAutoNum type="arabicPeriod" startAt="2"/>
            </a:pPr>
            <a:r>
              <a:rPr lang="ru-RU" sz="3200" dirty="0" smtClean="0"/>
              <a:t>Какова роль атмосферы и гидросферы в существовании </a:t>
            </a:r>
          </a:p>
          <a:p>
            <a:pPr marL="514350" indent="-514350"/>
            <a:r>
              <a:rPr lang="ru-RU" sz="3200" dirty="0" smtClean="0"/>
              <a:t> </a:t>
            </a:r>
            <a:r>
              <a:rPr lang="ru-RU" sz="3200" dirty="0" smtClean="0"/>
              <a:t>     жизни на Земле?</a:t>
            </a:r>
          </a:p>
          <a:p>
            <a:pPr marL="514350" indent="-514350"/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836712"/>
            <a:ext cx="638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Условия  жизни  на  Земле: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2348880"/>
            <a:ext cx="52092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Солнечный свет и тепло.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Чистый атмосферный воздух.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Чистая пресная вода.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764704"/>
            <a:ext cx="6296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Биосфера – </a:t>
            </a:r>
          </a:p>
          <a:p>
            <a:pPr algn="ctr"/>
            <a:r>
              <a:rPr lang="ru-RU" sz="4000" dirty="0" smtClean="0"/>
              <a:t>о</a:t>
            </a:r>
            <a:r>
              <a:rPr lang="ru-RU" sz="4000" dirty="0" smtClean="0"/>
              <a:t>болочка живых существ.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70892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Биомасса Земли: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 rot="2038024">
            <a:off x="2931769" y="39849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836546">
            <a:off x="5500975" y="398901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5157192"/>
            <a:ext cx="21602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Растения</a:t>
            </a:r>
          </a:p>
          <a:p>
            <a:pPr algn="ctr"/>
            <a:r>
              <a:rPr lang="ru-RU" sz="3200" dirty="0" smtClean="0"/>
              <a:t>98%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5157192"/>
            <a:ext cx="22322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Животные</a:t>
            </a:r>
          </a:p>
          <a:p>
            <a:pPr algn="ctr"/>
            <a:r>
              <a:rPr lang="ru-RU" sz="3200" dirty="0" smtClean="0"/>
              <a:t>2%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6" name="Рисунок 5" descr="C:\Users\Sveta\Desktop\биосфера\m629fc94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548680"/>
            <a:ext cx="3374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Распространение </a:t>
            </a:r>
          </a:p>
          <a:p>
            <a:r>
              <a:rPr lang="ru-RU" sz="3200" b="1" dirty="0" smtClean="0"/>
              <a:t>ж</a:t>
            </a:r>
            <a:r>
              <a:rPr lang="ru-RU" sz="3200" b="1" dirty="0" smtClean="0"/>
              <a:t>изни на Земле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1124744"/>
            <a:ext cx="7219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Царства  живых организмов:</a:t>
            </a:r>
            <a:endParaRPr lang="ru-RU" sz="40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27784" y="2132856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26" idx="0"/>
          </p:cNvCxnSpPr>
          <p:nvPr/>
        </p:nvCxnSpPr>
        <p:spPr>
          <a:xfrm>
            <a:off x="4355976" y="2132856"/>
            <a:ext cx="7200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96136" y="2132856"/>
            <a:ext cx="7200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380312" y="2132856"/>
            <a:ext cx="86409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47665" y="364502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Растения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47864" y="41490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Животные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92080" y="3645024"/>
            <a:ext cx="187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Бактерии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524328" y="4149080"/>
            <a:ext cx="1298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Грибы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АБЛОНЫ\шаблоны для презентаций\КРАСОТА (картинки)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1124744"/>
            <a:ext cx="7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ДОМАШНЕЕ  ЗАДАНИЕ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2492896"/>
            <a:ext cx="510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П. 48, вопросы устно.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797152"/>
            <a:ext cx="6091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u="sng" dirty="0" smtClean="0"/>
              <a:t>ПРЕЗЕНТАЦИИ: 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Разнообразие жизни в океане.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Разнообразие жизни на суше.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189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23</cp:revision>
  <dcterms:created xsi:type="dcterms:W3CDTF">2016-02-28T16:49:40Z</dcterms:created>
  <dcterms:modified xsi:type="dcterms:W3CDTF">2016-02-28T17:52:09Z</dcterms:modified>
</cp:coreProperties>
</file>