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3" r:id="rId3"/>
    <p:sldId id="257" r:id="rId4"/>
    <p:sldId id="258" r:id="rId5"/>
    <p:sldId id="264" r:id="rId6"/>
    <p:sldId id="265" r:id="rId7"/>
    <p:sldId id="266" r:id="rId8"/>
    <p:sldId id="25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m_eb316267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395536" y="188640"/>
            <a:ext cx="6696744" cy="2592288"/>
          </a:xfrm>
          <a:prstGeom prst="rect">
            <a:avLst/>
          </a:prstGeom>
          <a:noFill/>
        </p:spPr>
        <p:txBody>
          <a:bodyPr wrap="none" rtlCol="0">
            <a:prstTxWarp prst="textCurveDown">
              <a:avLst/>
            </a:prstTxWarp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Созерцание чуда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Динь! Дон!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Динь! Дон!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Это что за нежный звон?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Это пролесок-подснежник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Улыбается сквозь сон!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16599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45024"/>
            <a:ext cx="4619551" cy="298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933056"/>
            <a:ext cx="2915816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16632"/>
            <a:ext cx="356344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ера\Desktop\1afb1472be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089317" cy="3268960"/>
          </a:xfrm>
          <a:prstGeom prst="rect">
            <a:avLst/>
          </a:prstGeom>
          <a:noFill/>
        </p:spPr>
      </p:pic>
      <p:pic>
        <p:nvPicPr>
          <p:cNvPr id="1027" name="Picture 3" descr="C:\Users\Гера\Desktop\912617023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88640"/>
            <a:ext cx="4762500" cy="3960440"/>
          </a:xfrm>
          <a:prstGeom prst="rect">
            <a:avLst/>
          </a:prstGeom>
          <a:noFill/>
        </p:spPr>
      </p:pic>
      <p:pic>
        <p:nvPicPr>
          <p:cNvPr id="1028" name="Picture 4" descr="C:\Users\Гера\Desktop\0_15a2d_3da9555d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185592"/>
            <a:ext cx="4962128" cy="36724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52120" y="4797152"/>
            <a:ext cx="32929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Опушились ивовые кроны.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Птицы обживают берега.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Белые большие анемоны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Стайками выходят на луга.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 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Гера\Desktop\6243332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95936" cy="4505325"/>
          </a:xfrm>
          <a:prstGeom prst="rect">
            <a:avLst/>
          </a:prstGeom>
          <a:noFill/>
        </p:spPr>
      </p:pic>
      <p:pic>
        <p:nvPicPr>
          <p:cNvPr id="2051" name="Picture 3" descr="C:\Users\Гера\Desktop\543639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8640"/>
            <a:ext cx="4286250" cy="5715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725144"/>
            <a:ext cx="4572000" cy="175432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Ландыш</a:t>
            </a:r>
          </a:p>
          <a:p>
            <a:r>
              <a:rPr lang="ru-RU" b="1" cap="all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Природой бережно спеленатый,</a:t>
            </a:r>
            <a:br>
              <a:rPr lang="ru-RU" b="1" cap="all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Завернутый в широкий лист,</a:t>
            </a:r>
            <a:br>
              <a:rPr lang="ru-RU" b="1" cap="all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Растет цветок в глуши нетронутой,</a:t>
            </a:r>
            <a:br>
              <a:rPr lang="ru-RU" b="1" cap="all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Прохладен, хрупок и душист.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0069" y="2636912"/>
            <a:ext cx="3313931" cy="405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6048672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9512" y="4653136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прекрасны и просты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Мать-и-мачехи цветы,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Вырастают из-под снега,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забытые мечты.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420888"/>
            <a:ext cx="5724128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0"/>
            <a:ext cx="4026024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3789040"/>
            <a:ext cx="3624005" cy="224676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Медуница</a:t>
            </a:r>
          </a:p>
          <a:p>
            <a:r>
              <a:rPr lang="ru-RU" sz="2000" dirty="0" smtClean="0"/>
              <a:t>Средь зеленеющей травы,</a:t>
            </a:r>
            <a:br>
              <a:rPr lang="ru-RU" sz="2000" dirty="0" smtClean="0"/>
            </a:br>
            <a:r>
              <a:rPr lang="ru-RU" sz="2000" dirty="0" smtClean="0"/>
              <a:t>Он красно-синим </a:t>
            </a:r>
            <a:r>
              <a:rPr lang="ru-RU" sz="2000" dirty="0" err="1" smtClean="0"/>
              <a:t>фиолетом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Украсит скудные ковры</a:t>
            </a:r>
            <a:br>
              <a:rPr lang="ru-RU" sz="2000" dirty="0" smtClean="0"/>
            </a:br>
            <a:r>
              <a:rPr lang="ru-RU" sz="2000" dirty="0" smtClean="0"/>
              <a:t>Своим разнообразным цветом.</a:t>
            </a:r>
            <a:br>
              <a:rPr lang="ru-RU" sz="2000" dirty="0" smtClean="0"/>
            </a:br>
            <a:endParaRPr lang="ru-RU" sz="2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Есть на полях моей родины скромные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Сестры и братья заморских цветов: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Их возрастила весна благовонная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зелени майской лесов и лугов.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9383" y="2204864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72816"/>
            <a:ext cx="2915369" cy="494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Гера\Desktop\7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40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  Есть на полях моей родины скромные Сестры и братья заморских цветов: Их возрастила весна благовонная В зелени майской лесов и лугов.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Гера</dc:creator>
  <cp:lastModifiedBy>Гера</cp:lastModifiedBy>
  <cp:revision>19</cp:revision>
  <dcterms:created xsi:type="dcterms:W3CDTF">2008-01-16T00:03:16Z</dcterms:created>
  <dcterms:modified xsi:type="dcterms:W3CDTF">2008-01-15T23:36:04Z</dcterms:modified>
</cp:coreProperties>
</file>