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C50-CC1E-4CA0-8B56-02CD8166561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ACBD-2D27-4F64-8755-1260C10F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C50-CC1E-4CA0-8B56-02CD8166561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ACBD-2D27-4F64-8755-1260C10F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C50-CC1E-4CA0-8B56-02CD8166561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ACBD-2D27-4F64-8755-1260C10F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C50-CC1E-4CA0-8B56-02CD8166561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ACBD-2D27-4F64-8755-1260C10F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C50-CC1E-4CA0-8B56-02CD8166561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ACBD-2D27-4F64-8755-1260C10F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C50-CC1E-4CA0-8B56-02CD8166561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ACBD-2D27-4F64-8755-1260C10F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C50-CC1E-4CA0-8B56-02CD8166561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ACBD-2D27-4F64-8755-1260C10F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C50-CC1E-4CA0-8B56-02CD8166561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ACBD-2D27-4F64-8755-1260C10F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C50-CC1E-4CA0-8B56-02CD8166561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ACBD-2D27-4F64-8755-1260C10F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C50-CC1E-4CA0-8B56-02CD8166561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ACBD-2D27-4F64-8755-1260C10F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C50-CC1E-4CA0-8B56-02CD8166561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ACBD-2D27-4F64-8755-1260C10F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8C50-CC1E-4CA0-8B56-02CD8166561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2ACBD-2D27-4F64-8755-1260C10F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s-Earth-in-a-Meteor-Extinction-Event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836712"/>
            <a:ext cx="76656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ВЛИЯНИЕ  КОСМОСА  НА  ЗЕМЛЮ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 ЖИЗНЬ  ЛЮДЕЙ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5733256"/>
            <a:ext cx="19679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География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5 класс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z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696" b="126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725144"/>
            <a:ext cx="7920880" cy="18722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П. 24, с. 63 (вопросы устно).</a:t>
            </a:r>
          </a:p>
          <a:p>
            <a:r>
              <a:rPr lang="ru-RU" sz="3200" u="sng" dirty="0" smtClean="0"/>
              <a:t>Презентации</a:t>
            </a:r>
            <a:r>
              <a:rPr lang="ru-RU" sz="3200" dirty="0" smtClean="0"/>
              <a:t>: 1. Первый полет в космос.</a:t>
            </a:r>
          </a:p>
          <a:p>
            <a:r>
              <a:rPr lang="ru-RU" sz="3200" dirty="0" smtClean="0"/>
              <a:t>2. Современные исследования космоса.</a:t>
            </a:r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922114"/>
          </a:xfrm>
        </p:spPr>
        <p:txBody>
          <a:bodyPr/>
          <a:lstStyle/>
          <a:p>
            <a:r>
              <a:rPr lang="ru-RU" b="1" dirty="0" smtClean="0"/>
              <a:t>Вопросы для повторения: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00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Что </a:t>
            </a:r>
            <a:r>
              <a:rPr lang="ru-RU" dirty="0" smtClean="0"/>
              <a:t>такое Млечный путь?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Какую роль играет Солнце в жизни Земли?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Перечислите географические следствия размеров и формы Земли.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такое Луна?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Луна влияет на Землю?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особенности нашей планеты способствовали развитию на ней жизни?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7. Почему </a:t>
            </a:r>
            <a:r>
              <a:rPr lang="ru-RU" dirty="0" smtClean="0"/>
              <a:t>восход солнца происходит на востоке, а заход – на западе?</a:t>
            </a:r>
          </a:p>
          <a:p>
            <a:pPr>
              <a:buNone/>
            </a:pPr>
            <a:r>
              <a:rPr lang="ru-RU" dirty="0" smtClean="0"/>
              <a:t>8. Назовите следствия вращения Земли вокруг своей оси.</a:t>
            </a:r>
          </a:p>
          <a:p>
            <a:pPr>
              <a:buNone/>
            </a:pPr>
            <a:r>
              <a:rPr lang="ru-RU" dirty="0" smtClean="0"/>
              <a:t>9. Как влияет осевое вращение на форму Земли?</a:t>
            </a:r>
          </a:p>
          <a:p>
            <a:pPr>
              <a:buNone/>
            </a:pPr>
            <a:r>
              <a:rPr lang="ru-RU" dirty="0" smtClean="0"/>
              <a:t>10. Как влияет смена дня и ночи на образ жизни животных? Приведите примеры.</a:t>
            </a:r>
          </a:p>
          <a:p>
            <a:pPr>
              <a:buNone/>
            </a:pPr>
            <a:r>
              <a:rPr lang="ru-RU" dirty="0" smtClean="0"/>
              <a:t>11. Что такое всемирное и поясное время?</a:t>
            </a:r>
          </a:p>
          <a:p>
            <a:endParaRPr lang="ru-RU" dirty="0"/>
          </a:p>
        </p:txBody>
      </p:sp>
      <p:pic>
        <p:nvPicPr>
          <p:cNvPr id="5" name="Рисунок 4" descr="C:\Users\Sveta\Desktop\1\artleo.com-348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ru-RU" b="1" dirty="0" smtClean="0"/>
              <a:t>Вопросы для повторения: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2565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12. Что такое год? Какова его протяженность?</a:t>
            </a:r>
          </a:p>
          <a:p>
            <a:pPr>
              <a:buNone/>
            </a:pPr>
            <a:r>
              <a:rPr lang="ru-RU" dirty="0" smtClean="0"/>
              <a:t>13. Какой год называется високосным?</a:t>
            </a:r>
          </a:p>
          <a:p>
            <a:pPr>
              <a:buNone/>
            </a:pPr>
            <a:r>
              <a:rPr lang="ru-RU" dirty="0" smtClean="0"/>
              <a:t>14. Какие дни считаются астрономическим началом сезонов года на Земле?</a:t>
            </a:r>
          </a:p>
          <a:p>
            <a:pPr>
              <a:buNone/>
            </a:pPr>
            <a:r>
              <a:rPr lang="ru-RU" dirty="0" smtClean="0"/>
              <a:t>15. Что означают линии полярных кругов и тропиков?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16. Назовите пояса освещенности на Земле.</a:t>
            </a:r>
          </a:p>
          <a:p>
            <a:pPr>
              <a:buNone/>
            </a:pPr>
            <a:r>
              <a:rPr lang="ru-RU" dirty="0" smtClean="0"/>
              <a:t>17. Перечислите особенности каждого пояса освещенности на Земле.</a:t>
            </a:r>
          </a:p>
          <a:p>
            <a:pPr>
              <a:buNone/>
            </a:pPr>
            <a:r>
              <a:rPr lang="ru-RU" dirty="0" smtClean="0"/>
              <a:t>18. Что вам известно о Николае Копернике?</a:t>
            </a:r>
            <a:endParaRPr lang="ru-RU" dirty="0"/>
          </a:p>
        </p:txBody>
      </p:sp>
      <p:pic>
        <p:nvPicPr>
          <p:cNvPr id="5" name="Рисунок 4" descr="C:\Users\Sveta\Desktop\1\artleo.com-348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twalls.ru-20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3888" y="2852936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Приведите  примеры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</a:t>
            </a:r>
            <a:r>
              <a:rPr lang="ru-RU" sz="4000" dirty="0" smtClean="0">
                <a:solidFill>
                  <a:schemeClr val="bg1"/>
                </a:solidFill>
              </a:rPr>
              <a:t>лияния солнечной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а</a:t>
            </a:r>
            <a:r>
              <a:rPr lang="ru-RU" sz="4000" dirty="0" smtClean="0">
                <a:solidFill>
                  <a:schemeClr val="bg1"/>
                </a:solidFill>
              </a:rPr>
              <a:t>ктивности на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ж</a:t>
            </a:r>
            <a:r>
              <a:rPr lang="ru-RU" sz="4000" dirty="0" smtClean="0">
                <a:solidFill>
                  <a:schemeClr val="bg1"/>
                </a:solidFill>
              </a:rPr>
              <a:t>изнь  людей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etwalls.ru-20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</p:spPr>
      </p:pic>
      <p:sp>
        <p:nvSpPr>
          <p:cNvPr id="7" name="TextBox 6"/>
          <p:cNvSpPr txBox="1"/>
          <p:nvPr/>
        </p:nvSpPr>
        <p:spPr>
          <a:xfrm>
            <a:off x="611560" y="26064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                        ВЛИЯНИЕ 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     СОЛНЕЧНОЙ  АКТИВНОСТИ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         НА  ЖИЗНЬ  ЛЮДЕЙ: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348880"/>
            <a:ext cx="5868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Магнитные  бури.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Сильные грозы.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Частые полярные сияния.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Выпадение большого 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количества осадков.</a:t>
            </a:r>
          </a:p>
          <a:p>
            <a:pPr marL="514350" indent="-514350">
              <a:buAutoNum type="arabicPeriod" startAt="5"/>
            </a:pPr>
            <a:r>
              <a:rPr lang="ru-RU" sz="2800" dirty="0" smtClean="0">
                <a:solidFill>
                  <a:schemeClr val="bg1"/>
                </a:solidFill>
              </a:rPr>
              <a:t>Размножение микроорганизмов.</a:t>
            </a:r>
          </a:p>
          <a:p>
            <a:pPr marL="514350" indent="-514350">
              <a:buAutoNum type="arabicPeriod" startAt="5"/>
            </a:pPr>
            <a:r>
              <a:rPr lang="ru-RU" sz="2800" dirty="0" smtClean="0">
                <a:solidFill>
                  <a:schemeClr val="bg1"/>
                </a:solidFill>
              </a:rPr>
              <a:t>Ухудшение самочувствия людей.</a:t>
            </a:r>
          </a:p>
          <a:p>
            <a:pPr marL="514350" indent="-514350">
              <a:buAutoNum type="arabicPeriod" startAt="5"/>
            </a:pPr>
            <a:r>
              <a:rPr lang="ru-RU" sz="2800" dirty="0" smtClean="0">
                <a:solidFill>
                  <a:schemeClr val="bg1"/>
                </a:solidFill>
              </a:rPr>
              <a:t>Увеличение числа катастроф и несчастных случаев.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rmAutofit/>
          </a:bodyPr>
          <a:lstStyle/>
          <a:p>
            <a:r>
              <a:rPr lang="ru-RU" b="1" dirty="0" smtClean="0"/>
              <a:t>Чижевский </a:t>
            </a:r>
            <a:br>
              <a:rPr lang="ru-RU" b="1" dirty="0" smtClean="0"/>
            </a:br>
            <a:r>
              <a:rPr lang="ru-RU" b="1" dirty="0" smtClean="0"/>
              <a:t>Александр Леонидович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ru-RU" dirty="0" smtClean="0"/>
              <a:t>Русский  ученый, основоположник </a:t>
            </a:r>
            <a:r>
              <a:rPr lang="ru-RU" dirty="0" smtClean="0"/>
              <a:t>космической биологии и </a:t>
            </a:r>
            <a:r>
              <a:rPr lang="ru-RU" dirty="0" smtClean="0"/>
              <a:t>гелиобиологии.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Установил циклы (в 11 лет) очень мощного Солнечного излучения и значительных последствий для Земли.</a:t>
            </a:r>
            <a:endParaRPr lang="ru-RU" dirty="0"/>
          </a:p>
        </p:txBody>
      </p:sp>
      <p:pic>
        <p:nvPicPr>
          <p:cNvPr id="5" name="Содержимое 4" descr="pic_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0152" y="2132856"/>
            <a:ext cx="2781300" cy="4038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s-Earth-in-a-Meteor-Extinction-Event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Метеоры и метеориты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725144"/>
            <a:ext cx="5438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 чем сходство и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о</a:t>
            </a:r>
            <a:r>
              <a:rPr lang="ru-RU" sz="3600" dirty="0" smtClean="0">
                <a:solidFill>
                  <a:schemeClr val="bg1"/>
                </a:solidFill>
              </a:rPr>
              <a:t>тличие этих понятий?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s-Earth-in-a-Meteor-Extinction-Event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Какие последствия имеет Земля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 бомбардировки метеоритами?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7" y="2492896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Что вам известно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</a:t>
            </a:r>
            <a:r>
              <a:rPr lang="ru-RU" sz="3600" dirty="0" smtClean="0">
                <a:solidFill>
                  <a:schemeClr val="bg1"/>
                </a:solidFill>
              </a:rPr>
              <a:t> падении метеоритов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</a:t>
            </a:r>
            <a:r>
              <a:rPr lang="ru-RU" sz="3600" dirty="0" smtClean="0">
                <a:solidFill>
                  <a:schemeClr val="bg1"/>
                </a:solidFill>
              </a:rPr>
              <a:t>а Землю? 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72514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Что такое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«тунгусский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метеорит»?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k-zarozhdalas-planeta-Zeml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764704"/>
            <a:ext cx="6851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Что представляет из себя комета?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581128"/>
            <a:ext cx="602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Чем кометы отличаются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</a:t>
            </a:r>
            <a:r>
              <a:rPr lang="ru-RU" sz="3600" dirty="0" smtClean="0">
                <a:solidFill>
                  <a:schemeClr val="bg1"/>
                </a:solidFill>
              </a:rPr>
              <a:t>т метеоров и метеоритов?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311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Вопросы для повторения:</vt:lpstr>
      <vt:lpstr>Вопросы для повторения:</vt:lpstr>
      <vt:lpstr>Слайд 4</vt:lpstr>
      <vt:lpstr>Слайд 5</vt:lpstr>
      <vt:lpstr>Чижевский  Александр Леонидович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20</cp:revision>
  <dcterms:created xsi:type="dcterms:W3CDTF">2016-02-28T15:25:04Z</dcterms:created>
  <dcterms:modified xsi:type="dcterms:W3CDTF">2016-02-28T16:29:25Z</dcterms:modified>
</cp:coreProperties>
</file>