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6" r:id="rId8"/>
    <p:sldId id="261" r:id="rId9"/>
    <p:sldId id="268" r:id="rId10"/>
    <p:sldId id="262" r:id="rId11"/>
    <p:sldId id="263" r:id="rId12"/>
    <p:sldId id="264" r:id="rId13"/>
    <p:sldId id="265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7EDAE-A374-4881-B04E-E6A575B7EFB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8082" y="5072074"/>
            <a:ext cx="1500198" cy="714380"/>
          </a:xfrm>
        </p:spPr>
        <p:txBody>
          <a:bodyPr>
            <a:normAutofit/>
          </a:bodyPr>
          <a:lstStyle/>
          <a:p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429000"/>
            <a:ext cx="4572032" cy="928694"/>
          </a:xfrm>
        </p:spPr>
        <p:txBody>
          <a:bodyPr>
            <a:no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786" y="928670"/>
            <a:ext cx="7643866" cy="164307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 algn="ctr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Наша Армия родная</a:t>
            </a:r>
            <a:endParaRPr lang="ru-RU" sz="3600" kern="10" spc="0" dirty="0">
              <a:ln w="12700" algn="ctr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24" y="2786058"/>
            <a:ext cx="602458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посвящается защитникам Отечества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571876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85721" y="4357694"/>
            <a:ext cx="5643602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3"/>
              </a:avLst>
            </a:prstTxWarp>
          </a:bodyPr>
          <a:lstStyle/>
          <a:p>
            <a:pPr algn="ctr" rtl="0"/>
            <a:endParaRPr lang="ru-RU" sz="2400" kern="10" spc="0" dirty="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4282" y="6000768"/>
            <a:ext cx="5934075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7"/>
              </a:avLst>
            </a:prstTxWarp>
          </a:bodyPr>
          <a:lstStyle/>
          <a:p>
            <a:pPr algn="ctr" rtl="0"/>
            <a:endParaRPr lang="ru-RU" sz="3600" kern="10" spc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6" grpId="0"/>
      <p:bldP spid="1027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4"/>
            <a:ext cx="77153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Бронетанковые войска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14818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256"/>
            <a:ext cx="22012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000240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143240" y="2413338"/>
            <a:ext cx="307183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«ТАНКИСТ»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Везде, как будто вездеход,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гусеницах  танк пройдет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Ствол орудийный впереди,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Опасно, враг, не подходи!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Танк прочной защищен броней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сможет встретить бой!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071942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571612"/>
            <a:ext cx="2214578" cy="250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929198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1" y="571480"/>
            <a:ext cx="6453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Ракетные войска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14554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Поздравляем мы ракетчика</a:t>
            </a:r>
          </a:p>
          <a:p>
            <a:r>
              <a:rPr lang="ru-RU" b="1" i="1" dirty="0" smtClean="0"/>
              <a:t>С Днем защитника Отечества!</a:t>
            </a:r>
          </a:p>
          <a:p>
            <a:r>
              <a:rPr lang="ru-RU" b="1" i="1" dirty="0" smtClean="0"/>
              <a:t>Ты всем нам и щит, и меч -</a:t>
            </a:r>
          </a:p>
          <a:p>
            <a:r>
              <a:rPr lang="ru-RU" b="1" i="1" dirty="0" smtClean="0"/>
              <a:t>Знаешь ты, как мир сберечь:</a:t>
            </a:r>
          </a:p>
          <a:p>
            <a:r>
              <a:rPr lang="ru-RU" b="1" i="1" dirty="0" smtClean="0"/>
              <a:t>Все локатором охвачено,</a:t>
            </a:r>
          </a:p>
          <a:p>
            <a:r>
              <a:rPr lang="ru-RU" b="1" i="1" dirty="0" smtClean="0"/>
              <a:t>Спать спокойно можно, значит, нам.</a:t>
            </a:r>
          </a:p>
          <a:p>
            <a:r>
              <a:rPr lang="ru-RU" b="1" i="1" dirty="0" smtClean="0"/>
              <a:t>Рубежи страны хранишь:</a:t>
            </a:r>
          </a:p>
          <a:p>
            <a:r>
              <a:rPr lang="ru-RU" b="1" i="1" dirty="0" smtClean="0"/>
              <a:t>Не пропустишь даже мышь!</a:t>
            </a:r>
          </a:p>
          <a:p>
            <a:r>
              <a:rPr lang="ru-RU" b="1" i="1" dirty="0" smtClean="0"/>
              <a:t>Гарнизонов много пройдено,</a:t>
            </a:r>
          </a:p>
          <a:p>
            <a:r>
              <a:rPr lang="ru-RU" b="1" i="1" dirty="0" smtClean="0"/>
              <a:t>На погонах звезд - как вех...</a:t>
            </a:r>
          </a:p>
          <a:p>
            <a:r>
              <a:rPr lang="ru-RU" b="1" i="1" dirty="0" smtClean="0"/>
              <a:t>Тебя любит наша Родина,</a:t>
            </a:r>
          </a:p>
          <a:p>
            <a:r>
              <a:rPr lang="ru-RU" b="1" i="1" dirty="0" smtClean="0"/>
              <a:t>Ну а мы - сильнее всех!!!</a:t>
            </a:r>
            <a:endParaRPr lang="ru-RU" b="1" i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643050"/>
            <a:ext cx="19288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00240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Артиллерист – это бог войны,</a:t>
            </a:r>
          </a:p>
          <a:p>
            <a:r>
              <a:rPr lang="ru-RU" b="1" i="1" dirty="0" smtClean="0"/>
              <a:t>Накроет метко врага огнём.</a:t>
            </a:r>
          </a:p>
          <a:p>
            <a:r>
              <a:rPr lang="ru-RU" b="1" i="1" dirty="0" smtClean="0"/>
              <a:t>И если цели почти не видны, </a:t>
            </a:r>
          </a:p>
          <a:p>
            <a:r>
              <a:rPr lang="ru-RU" b="1" i="1" dirty="0" smtClean="0"/>
              <a:t>Уверенность, меткость всегда при нём.</a:t>
            </a:r>
          </a:p>
          <a:p>
            <a:r>
              <a:rPr lang="ru-RU" b="1" i="1" dirty="0" smtClean="0"/>
              <a:t>Надо, прицелится и в самолёт</a:t>
            </a:r>
          </a:p>
          <a:p>
            <a:r>
              <a:rPr lang="ru-RU" b="1" i="1" dirty="0" smtClean="0"/>
              <a:t>Или потопит отряд кораблей,</a:t>
            </a:r>
          </a:p>
          <a:p>
            <a:r>
              <a:rPr lang="ru-RU" b="1" i="1" dirty="0" smtClean="0"/>
              <a:t>Шквальным обстрелом очистит подход,</a:t>
            </a:r>
          </a:p>
          <a:p>
            <a:r>
              <a:rPr lang="ru-RU" b="1" i="1" dirty="0" smtClean="0"/>
              <a:t>Прикроет  атаку царицы полей.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8786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Артиллерийские войска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357694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57364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357694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429132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480" y="857232"/>
            <a:ext cx="7067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Саперные войска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143116"/>
            <a:ext cx="32861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«САПЕР»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Давно закончилась война,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Но след оставила она -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Бывает, среди грядок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Закопаны снаряды.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И с техникой придет сапер,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Чтоб обезвредить поле.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Не будет взрывов с этих пор,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Беды, и слез, и боли!</a:t>
            </a:r>
            <a:endParaRPr lang="ru-RU" sz="2000" b="1" i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57694"/>
            <a:ext cx="2428892" cy="20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857364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429132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480" y="357166"/>
            <a:ext cx="62770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Войска связи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285860"/>
            <a:ext cx="2846716" cy="210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143248"/>
            <a:ext cx="2428892" cy="19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929198"/>
            <a:ext cx="29289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2413338"/>
            <a:ext cx="378621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«СВЯЗИСТЫ:»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У связиста бодрый вид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В трубку басом он кричит: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Чайка! Чайка! – Я – Орел!</a:t>
            </a: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Связь к ракетчикам провел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И по проводам сейчас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Командир отдаст приказ.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Военно-медицинские войска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2407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071678"/>
            <a:ext cx="3286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«ВОЕННЫЙ ВРАЧ»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Солдат у вражеских высот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Был ранен утром рано.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Отважный военврач спасет,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 перевяжет раны!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Врач извлечет из ран солдата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Два  небольших осколка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И скажет: "Унывать не надо!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Живи, братишка, долго!"</a:t>
            </a:r>
            <a:endParaRPr lang="ru-RU" sz="3200" b="1" i="1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786058"/>
            <a:ext cx="2257432" cy="20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714884"/>
            <a:ext cx="244317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572008"/>
            <a:ext cx="235745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14298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428604"/>
            <a:ext cx="8786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днём Защитника Отечества!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857628"/>
            <a:ext cx="1814126" cy="26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0232" y="1214422"/>
            <a:ext cx="464347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«Бравые солдаты</a:t>
            </a:r>
            <a:r>
              <a:rPr lang="ru-RU" sz="2000" b="1" i="1" dirty="0" smtClean="0"/>
              <a:t>» </a:t>
            </a:r>
          </a:p>
          <a:p>
            <a:endParaRPr lang="ru-RU" dirty="0" smtClean="0"/>
          </a:p>
          <a:p>
            <a:r>
              <a:rPr lang="ru-RU" sz="1600" b="1" i="1" dirty="0" smtClean="0">
                <a:latin typeface="Cambria" pitchFamily="18" charset="0"/>
              </a:rPr>
              <a:t>Бравые солдаты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 в армии служить,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В армии служить.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 </a:t>
            </a:r>
          </a:p>
          <a:p>
            <a:r>
              <a:rPr lang="ru-RU" sz="1600" b="1" i="1" dirty="0" smtClean="0">
                <a:latin typeface="Cambria" pitchFamily="18" charset="0"/>
              </a:rPr>
              <a:t>Храбрые мальчишки, нечего тужить!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Нечего тужить!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Будете границы зорко охранять.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Зорко охранять!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</a:t>
            </a:r>
            <a:endParaRPr lang="ru-RU" sz="1600" b="1" i="1" dirty="0">
              <a:latin typeface="Cambria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214422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14818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14311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  <a: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1.Познакомить детей с защитниками Отечества,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различными родами 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войск.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2.Воспитывать гордость и любовь к воинам   Российской Армии.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928802"/>
            <a:ext cx="357189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Российский воин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Российский воин бережёт </a:t>
            </a:r>
          </a:p>
          <a:p>
            <a:pPr>
              <a:buNone/>
            </a:pPr>
            <a:r>
              <a:rPr lang="ru-RU" b="1" i="1" dirty="0" smtClean="0"/>
              <a:t>Родной страны покой и славу! </a:t>
            </a:r>
          </a:p>
          <a:p>
            <a:pPr>
              <a:buNone/>
            </a:pPr>
            <a:r>
              <a:rPr lang="ru-RU" b="1" i="1" dirty="0" smtClean="0"/>
              <a:t>Он на посту – и наш народ </a:t>
            </a:r>
          </a:p>
          <a:p>
            <a:pPr>
              <a:buNone/>
            </a:pPr>
            <a:r>
              <a:rPr lang="ru-RU" b="1" i="1" dirty="0" smtClean="0"/>
              <a:t>Гордится Армией по праву. </a:t>
            </a:r>
          </a:p>
          <a:p>
            <a:pPr>
              <a:buNone/>
            </a:pPr>
            <a:r>
              <a:rPr lang="ru-RU" b="1" i="1" dirty="0" smtClean="0"/>
              <a:t>  </a:t>
            </a:r>
          </a:p>
          <a:p>
            <a:pPr>
              <a:buNone/>
            </a:pPr>
            <a:r>
              <a:rPr lang="ru-RU" b="1" i="1" dirty="0" smtClean="0"/>
              <a:t>Спокойно дети пусть растут </a:t>
            </a:r>
          </a:p>
          <a:p>
            <a:pPr>
              <a:buNone/>
            </a:pPr>
            <a:r>
              <a:rPr lang="ru-RU" b="1" i="1" dirty="0" smtClean="0"/>
              <a:t>В Российской солнечной Отчизне </a:t>
            </a:r>
          </a:p>
          <a:p>
            <a:pPr>
              <a:buNone/>
            </a:pPr>
            <a:r>
              <a:rPr lang="ru-RU" b="1" i="1" dirty="0" smtClean="0"/>
              <a:t>Он охраняет мирный труд, </a:t>
            </a:r>
          </a:p>
          <a:p>
            <a:pPr>
              <a:buNone/>
            </a:pPr>
            <a:r>
              <a:rPr lang="ru-RU" b="1" i="1" dirty="0" smtClean="0"/>
              <a:t>Прекрасный труд во имя жизни.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857364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7" y="500042"/>
            <a:ext cx="8215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Сухопу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тные войска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286256"/>
            <a:ext cx="32147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«ПЕХОТИНЦЫ:»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Боевое наше знамя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несем со славою.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в сраженьях отстояли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Дело наше правое.</a:t>
            </a:r>
            <a:endParaRPr lang="ru-RU" sz="2000" b="1" i="1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643050"/>
            <a:ext cx="3500462" cy="21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143380"/>
            <a:ext cx="2719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643050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Спи спокойно, Россия родная!</a:t>
            </a:r>
          </a:p>
          <a:p>
            <a:pPr>
              <a:buNone/>
            </a:pPr>
            <a:r>
              <a:rPr lang="ru-RU" dirty="0" smtClean="0"/>
              <a:t>Берегут твое сердце Сыны.</a:t>
            </a:r>
          </a:p>
          <a:p>
            <a:pPr>
              <a:buNone/>
            </a:pPr>
            <a:r>
              <a:rPr lang="ru-RU" dirty="0" smtClean="0"/>
              <a:t>Днем и ночью, глаза не смыкая, </a:t>
            </a:r>
          </a:p>
          <a:p>
            <a:pPr>
              <a:buNone/>
            </a:pPr>
            <a:r>
              <a:rPr lang="ru-RU" dirty="0" smtClean="0"/>
              <a:t>Охраняют границу они!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5" y="571480"/>
            <a:ext cx="8786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Пограничные войска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571612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500570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1714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286256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92867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Военно-морской флот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786058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857364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000636"/>
            <a:ext cx="2214578" cy="15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286256"/>
            <a:ext cx="2071702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2413338"/>
            <a:ext cx="371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 МОРЯК»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мачте наш трехцветный флаг,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палубе стоит моряк.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знает, что моря страны,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Границы океанов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днем, и ночью быть должны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Под бдительной охраной!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Подводники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500570"/>
            <a:ext cx="2714644" cy="192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928802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86050" y="1643050"/>
            <a:ext cx="3571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a typeface="Times New Roman" pitchFamily="18" charset="0"/>
                <a:cs typeface="Times New Roman" pitchFamily="18" charset="0"/>
              </a:rPr>
              <a:t>Подводник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Вот дивная картина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Выходит из глубин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Стальная субмарина,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Как будто бы дельфин!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Подводники в ней служат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Они и там, и тут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 водной гладью кружат,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Границу берегут!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857233"/>
            <a:ext cx="84296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Военно-воздушные силы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143512"/>
            <a:ext cx="241554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072074"/>
            <a:ext cx="2571768" cy="153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786190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928802"/>
            <a:ext cx="221901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929066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928802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143240" y="2285992"/>
            <a:ext cx="37147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«Лётчик»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 металлическую птицу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Поднимет в облака.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Теперь воздушная граница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Надежна и крепка!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Воздушно-десантные войска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3116"/>
            <a:ext cx="300483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500570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3786190"/>
            <a:ext cx="350046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«ДЕСАНТНИК»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Десантники в минуты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Спускаются с небес.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Распутав парашюты,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Прочешут темный лес,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Овраги, горы и луга.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Найдут опасного врага.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</TotalTime>
  <Words>644</Words>
  <Application>Microsoft Office PowerPoint</Application>
  <PresentationFormat>Экран (4:3)</PresentationFormat>
  <Paragraphs>173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.</vt:lpstr>
      <vt:lpstr>Цель:  </vt:lpstr>
      <vt:lpstr>Российский воин</vt:lpstr>
      <vt:lpstr>Слайд 4</vt:lpstr>
      <vt:lpstr>                                           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47</cp:revision>
  <dcterms:created xsi:type="dcterms:W3CDTF">2011-02-12T16:41:32Z</dcterms:created>
  <dcterms:modified xsi:type="dcterms:W3CDTF">2016-02-18T15:44:00Z</dcterms:modified>
</cp:coreProperties>
</file>