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3609-B831-41DA-A492-55B4DCAED7F1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044E-CA61-4A35-B196-DA9BAB7E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14313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Конкурсное задание «Методический семинар»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 биологии МБОУ ТСОШ им. В. Б.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Кара-Сала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Шыырап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Ч. 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5"/>
          <a:ext cx="8229600" cy="364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677502"/>
                <a:gridCol w="1645920"/>
                <a:gridCol w="1645920"/>
                <a:gridCol w="1645920"/>
              </a:tblGrid>
              <a:tr h="887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№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Тема КПК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Кол-во часов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Дата и место прохождения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Вид получившего документа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26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«Реализация</a:t>
                      </a:r>
                      <a:r>
                        <a:rPr lang="ru-RU" sz="1200" baseline="0" dirty="0" smtClean="0"/>
                        <a:t> требований федерального государственного стандарта основного образовательного стандарта основного общего образования»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Март 2012г. Г.Кызыл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horzOverflow="overflow"/>
                </a:tc>
              </a:tr>
              <a:tr h="503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«Системы профильного обучения в современной школе»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Январь, 2013г. г.Новосибирск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 </a:t>
                      </a:r>
                    </a:p>
                  </a:txBody>
                  <a:tcPr marL="68580" marR="68580" marT="0" marB="0" horzOverflow="overflow"/>
                </a:tc>
              </a:tr>
              <a:tr h="675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«Преподавание школьных предметов естественнонаучного цикла в условиях перехода на ФГОС»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Март 2012г. Г.Кызыл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 </a:t>
                      </a:r>
                    </a:p>
                  </a:txBody>
                  <a:tcPr marL="68580" marR="68580" marT="0" marB="0" horzOverflow="overflow"/>
                </a:tc>
              </a:tr>
              <a:tr h="45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«ФГОС ООО:</a:t>
                      </a:r>
                      <a:r>
                        <a:rPr lang="ru-RU" sz="1200" baseline="0" dirty="0" smtClean="0"/>
                        <a:t> содержание и технологии введения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Апрель 2015г. Г.Кызыл</a:t>
                      </a:r>
                      <a:endParaRPr lang="ru-RU" sz="1200" dirty="0"/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 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учащихся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5"/>
          <a:ext cx="82295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000264"/>
                <a:gridCol w="912369"/>
                <a:gridCol w="945019"/>
                <a:gridCol w="785818"/>
                <a:gridCol w="1796134"/>
                <a:gridCol w="1175657"/>
              </a:tblGrid>
              <a:tr h="34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Конкурс.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Итоги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кожууне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 в республике.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Итоги в России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ФИО ученика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Место проведения.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7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Конкурс подделок из экологически чистого материала «Зелёная планета» 2014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3м.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Хертек Айдаш Айверович 5«б»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«Авырал»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7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«Многообразие вековых традиций» - конкурс поделок из природного материала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Хертек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Чойгана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7 «в»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Эколого-биологическая олимпиада 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Шыырап Айырана Сергековна  6 «в»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Авырал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34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Монгуш Анай-Хаак Кан-ооловна 11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Нуржут Татьяна Дмитриевна  10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Научно-практическая конференция «Отечество»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Маады Сайлан Соруковна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Научно-практическая конференция «Шаг в будущее»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Маады Сайлан Соруковна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286016"/>
                <a:gridCol w="785818"/>
                <a:gridCol w="785818"/>
                <a:gridCol w="785818"/>
                <a:gridCol w="1867572"/>
                <a:gridCol w="117565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Конкурс.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latin typeface="Times New Roman"/>
                          <a:ea typeface="Times New Roman"/>
                        </a:rPr>
                        <a:t>кожууне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 в республике.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 в России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ФИО ученика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Место проведения.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Научно-практическая конференция «Шаг в будущее»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Монгуш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Анай-Хаак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Кан-ооловна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11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Хертек Анай-Хаак Васильевна 11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экологии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Кара-Сал Анчы 11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Дистанционная олимпиада «Ростконкурс»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Полбедитель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Кок Дамырак 6 «д»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«Олимпиада развивающего обучения»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Суге-Маадыр 5«г»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г.Шагонар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«Естествознайка»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  место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Чанзан Намзырай   5 «г»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«Агролицей»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Монгуш Анай-Хаак Кан-ооловна 11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1808414"/>
                <a:gridCol w="1175657"/>
                <a:gridCol w="1175657"/>
                <a:gridCol w="769494"/>
                <a:gridCol w="1581820"/>
                <a:gridCol w="117565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Конкурс.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latin typeface="Times New Roman"/>
                          <a:ea typeface="Times New Roman"/>
                        </a:rPr>
                        <a:t>кожууне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 в республике.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Итоги в России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ФИО ученика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Место проведения.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Нуржут Татьяна Дмитриевна  10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Предметная олимпиада по экологии (с защитой проекта)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Кара Сал Анчы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Предметная олимпиада по биологии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Нуржут Татьяна Дмитриевна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гКызыл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Научно-практическая конференция «Шаг в будущее»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Нуржут Татьяна Дмитриевна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гКызыл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Научно-практическая конференция «Шаг в будущее»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Маады Сайлан Соруковна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2014-2015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Научно-практическая конференция «Шаг в будущее»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Монгуш Анай-Хаак Кан-ооловна 11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Используя ИКТ-технологии, здоровьесберегающие и исследовательские, проектные   технологии можно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формировать глубокие и прочные знания учащихся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познавательных и творческих способностей, мышления;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усиливать концентрацию внимания на занятиях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положительную динамику в поведении,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адаптацию детей к стрессовым ситуациям,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формировать позитивное отношение к здоровому образу жизни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качество знаний учащихся.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мотивацию ученика.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количество участников олимпиад, конференций.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3214686"/>
            <a:ext cx="4400552" cy="3429024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Фамилия: </a:t>
            </a:r>
            <a:r>
              <a:rPr lang="ru-RU" sz="1800" b="1" dirty="0" err="1" smtClean="0">
                <a:solidFill>
                  <a:srgbClr val="C00000"/>
                </a:solidFill>
              </a:rPr>
              <a:t>Шыырап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Имя: </a:t>
            </a:r>
            <a:r>
              <a:rPr lang="ru-RU" sz="1800" b="1" dirty="0" err="1" smtClean="0">
                <a:solidFill>
                  <a:srgbClr val="C00000"/>
                </a:solidFill>
              </a:rPr>
              <a:t>Чечекей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Отчество: </a:t>
            </a:r>
            <a:r>
              <a:rPr lang="ru-RU" sz="1800" b="1" dirty="0" err="1" smtClean="0">
                <a:solidFill>
                  <a:srgbClr val="C00000"/>
                </a:solidFill>
              </a:rPr>
              <a:t>Сарыг-ооловна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Дата рождения: </a:t>
            </a:r>
            <a:r>
              <a:rPr lang="ru-RU" sz="1800" b="1" dirty="0" smtClean="0">
                <a:solidFill>
                  <a:srgbClr val="C00000"/>
                </a:solidFill>
              </a:rPr>
              <a:t>01.01.1971г.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Образование: </a:t>
            </a:r>
            <a:r>
              <a:rPr lang="ru-RU" sz="1800" b="1" dirty="0" smtClean="0">
                <a:solidFill>
                  <a:srgbClr val="C00000"/>
                </a:solidFill>
              </a:rPr>
              <a:t>высшее</a:t>
            </a:r>
            <a:endParaRPr lang="ru-RU" sz="1800" dirty="0" smtClean="0">
              <a:solidFill>
                <a:srgbClr val="C00000"/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Место работы: </a:t>
            </a:r>
            <a:r>
              <a:rPr lang="ru-RU" sz="1800" b="1" dirty="0" smtClean="0">
                <a:solidFill>
                  <a:srgbClr val="C00000"/>
                </a:solidFill>
              </a:rPr>
              <a:t>МБОУ </a:t>
            </a:r>
            <a:r>
              <a:rPr lang="ru-RU" sz="1800" b="1" dirty="0" err="1" smtClean="0">
                <a:solidFill>
                  <a:srgbClr val="C00000"/>
                </a:solidFill>
              </a:rPr>
              <a:t>Тээлинская</a:t>
            </a:r>
            <a:r>
              <a:rPr lang="ru-RU" sz="1800" b="1" dirty="0" smtClean="0">
                <a:solidFill>
                  <a:srgbClr val="C00000"/>
                </a:solidFill>
              </a:rPr>
              <a:t> СОШ им. В. Б. </a:t>
            </a:r>
            <a:r>
              <a:rPr lang="ru-RU" sz="1800" b="1" dirty="0" err="1" smtClean="0">
                <a:solidFill>
                  <a:srgbClr val="C00000"/>
                </a:solidFill>
              </a:rPr>
              <a:t>Кара-Сала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</a:rPr>
              <a:t>Педстаж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1800" b="1" dirty="0" smtClean="0">
                <a:solidFill>
                  <a:srgbClr val="C00000"/>
                </a:solidFill>
              </a:rPr>
              <a:t>22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Предмет: </a:t>
            </a:r>
            <a:r>
              <a:rPr lang="ru-RU" sz="1800" b="1" dirty="0" smtClean="0">
                <a:solidFill>
                  <a:srgbClr val="C00000"/>
                </a:solidFill>
              </a:rPr>
              <a:t>биология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3" descr="C:\Users\Башкы\Desktop\фото Шыырап ЧС\Шыырап Чечекей Сарыг-ооловна, учитель биолог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85728"/>
            <a:ext cx="2699792" cy="3417923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Пелик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4132521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познавательной активности учащихся в преподавании биологии.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: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 коммуникативные технологии (ИКТ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исследовательские и проектная технология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ИКТ - технологии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ГОТОВЫЕ УРОКИ НА </a:t>
            </a:r>
            <a:r>
              <a:rPr lang="en-US" sz="3200" dirty="0" smtClean="0"/>
              <a:t>CD</a:t>
            </a:r>
            <a:r>
              <a:rPr lang="ru-RU" sz="3200" dirty="0" smtClean="0"/>
              <a:t> ДИСКАХ. </a:t>
            </a:r>
          </a:p>
          <a:p>
            <a:r>
              <a:rPr lang="ru-RU" sz="3200" dirty="0" smtClean="0"/>
              <a:t>ПРЕЗЕНТАЦИИ </a:t>
            </a:r>
            <a:r>
              <a:rPr lang="en-US" sz="3200" dirty="0" smtClean="0"/>
              <a:t>Power Point </a:t>
            </a:r>
            <a:r>
              <a:rPr lang="ru-RU" sz="3200" dirty="0" smtClean="0"/>
              <a:t>из пакета </a:t>
            </a:r>
            <a:r>
              <a:rPr lang="en-US" sz="3200" dirty="0" smtClean="0"/>
              <a:t>Microsoft </a:t>
            </a:r>
            <a:r>
              <a:rPr lang="en-US" sz="3200" dirty="0" err="1" smtClean="0"/>
              <a:t>Offis</a:t>
            </a:r>
            <a:endParaRPr lang="ru-RU" sz="3200" dirty="0" smtClean="0"/>
          </a:p>
          <a:p>
            <a:endParaRPr lang="ru-RU" sz="3400" dirty="0" smtClean="0"/>
          </a:p>
          <a:p>
            <a:r>
              <a:rPr lang="ru-RU" sz="3400" dirty="0" smtClean="0"/>
              <a:t> РЕСУРСЫ-ИНТЕРНЕТ</a:t>
            </a:r>
            <a:endParaRPr lang="ru-RU" sz="3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</a:p>
          <a:p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получению более глубоких и прочных знаний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развитию познавательных и творческих способностей, мышления;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ускоряется темп формирования познавательных умений и навыков;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 устойчивые навыки самостоятельной  и творческой работы.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технологии.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Учебные занятия</a:t>
            </a:r>
          </a:p>
          <a:p>
            <a:r>
              <a:rPr lang="ru-RU" dirty="0" smtClean="0"/>
              <a:t>Элективные курсы</a:t>
            </a:r>
          </a:p>
          <a:p>
            <a:r>
              <a:rPr lang="ru-RU" dirty="0" smtClean="0"/>
              <a:t>Внеурочные занятия</a:t>
            </a:r>
          </a:p>
          <a:p>
            <a:r>
              <a:rPr lang="ru-RU" dirty="0" smtClean="0"/>
              <a:t>Внеклассные мероприятия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ПРЕИМУЩЕСТВА: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укрепляет здоровье ребёнка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усиливает концентрацию внимания на занятиях,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 положительную динамику в поведении,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 адаптацию детей к стрессовым ситуациям,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 позитивное отношение к здоровому образу жизни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усиливает развитие когнитивных функций (внимание, память, восприятие)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Исследовательские и проектные технологии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Методы:</a:t>
            </a:r>
          </a:p>
          <a:p>
            <a:r>
              <a:rPr lang="ru-RU" dirty="0" smtClean="0"/>
              <a:t>сравнения</a:t>
            </a:r>
          </a:p>
          <a:p>
            <a:r>
              <a:rPr lang="ru-RU" dirty="0" smtClean="0"/>
              <a:t>исследования</a:t>
            </a:r>
          </a:p>
          <a:p>
            <a:r>
              <a:rPr lang="ru-RU" dirty="0" smtClean="0"/>
              <a:t>гипотез</a:t>
            </a:r>
          </a:p>
          <a:p>
            <a:r>
              <a:rPr lang="ru-RU" dirty="0" smtClean="0"/>
              <a:t>ученического планирования</a:t>
            </a:r>
          </a:p>
          <a:p>
            <a:r>
              <a:rPr lang="ru-RU" dirty="0" smtClean="0"/>
              <a:t>символического видения</a:t>
            </a:r>
          </a:p>
          <a:p>
            <a:r>
              <a:rPr lang="ru-RU" dirty="0" smtClean="0"/>
              <a:t>самоорганизации</a:t>
            </a:r>
          </a:p>
          <a:p>
            <a:r>
              <a:rPr lang="ru-RU" dirty="0" smtClean="0"/>
              <a:t>рецензии</a:t>
            </a:r>
          </a:p>
          <a:p>
            <a:r>
              <a:rPr lang="ru-RU" dirty="0" smtClean="0"/>
              <a:t>рефлексии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1142984"/>
            <a:ext cx="4329114" cy="4983179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ПРЕИМУЩЕСТВА:</a:t>
            </a:r>
          </a:p>
          <a:p>
            <a:pPr lvl="0"/>
            <a:r>
              <a:rPr lang="ru-RU" dirty="0" smtClean="0"/>
              <a:t>повышает качества знаний учащихся.</a:t>
            </a:r>
          </a:p>
          <a:p>
            <a:pPr lvl="0"/>
            <a:r>
              <a:rPr lang="ru-RU" dirty="0" smtClean="0"/>
              <a:t>повышает успешность учебной деятельности.</a:t>
            </a:r>
          </a:p>
          <a:p>
            <a:pPr lvl="0"/>
            <a:r>
              <a:rPr lang="ru-RU" dirty="0" smtClean="0"/>
              <a:t>повышает мотивацию ученика.</a:t>
            </a:r>
          </a:p>
          <a:p>
            <a:r>
              <a:rPr lang="ru-RU" dirty="0" smtClean="0"/>
              <a:t>повышает участие учащихся в олимпиадах, конференциях.</a:t>
            </a:r>
          </a:p>
          <a:p>
            <a:r>
              <a:rPr lang="ru-RU" dirty="0" smtClean="0"/>
              <a:t>повышает осознание значимости высокого уровня знаний учащимися.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технологий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Открытый урок: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Минеральное питание растений.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Открытый урок: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Электрический разряд.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Открытый урок: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Пищеварительная система животных. Обмен веществ.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элективного курса: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мы знаем о своей наследственности?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внеурочных занятий: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Основы проектной деятельности.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Внеклассные мероприятия: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Зелёный мир глазами детей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«Использование современных педагогических технологий как средство повышения качества образования» 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«Проектные технологии на уроках биологии»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технологий в образовательном процессе средней общеобразовательной школы.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Самообразование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  <a:gridCol w="53292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самообразования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ИКТ-технологий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процессе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преподавания биологии как средство повышения познавательной активности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Открытые уроки: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Минеральное питание растений.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Электрический разряд.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Пищеварительная система животных. Обмен веществ.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Доклад: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«Использование современных педагогических технологий как средство повышения качества образования» 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Доклад: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«Проектные технологии на уроках биологии»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Проект: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</a:t>
                      </a:r>
                      <a:r>
                        <a:rPr lang="ru-RU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здоровьесберегающих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технологий в образовательном процессе средней общеобразовательной школы.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3"/>
          <a:ext cx="8229600" cy="558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748940"/>
                <a:gridCol w="1645920"/>
                <a:gridCol w="1645920"/>
                <a:gridCol w="1645920"/>
              </a:tblGrid>
              <a:tr h="773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№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Тема КПК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Кол-во часов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Дата и место прохождения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Вид получившего документа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31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«Управление инновационной деятельностью в образовательном учреждении»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Декабрь, 2007г. г.Улан-Удэ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</a:t>
                      </a:r>
                    </a:p>
                  </a:txBody>
                  <a:tcPr marL="68580" marR="68580" marT="0" marB="0" horzOverflow="overflow"/>
                </a:tc>
              </a:tr>
              <a:tr h="497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«Современный урок»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Октябрь, 2009г. г.Кызыл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</a:t>
                      </a:r>
                    </a:p>
                  </a:txBody>
                  <a:tcPr marL="68580" marR="68580" marT="0" marB="0" horzOverflow="overflow"/>
                </a:tc>
              </a:tr>
              <a:tr h="552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«Итоговая аттестация учащихся 11 класса по биологии»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Октябрь, 2009г. г.Кызыл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</a:t>
                      </a:r>
                    </a:p>
                  </a:txBody>
                  <a:tcPr marL="68580" marR="68580" marT="0" marB="0" horzOverflow="overflow"/>
                </a:tc>
              </a:tr>
              <a:tr h="729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«Обеспечение безопасности при проведении походов, экскурсий и массовых мероприятий с учащимися»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Апрель, 2010г.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г.Кызыл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Свидетельство</a:t>
                      </a:r>
                    </a:p>
                  </a:txBody>
                  <a:tcPr marL="68580" marR="68580" marT="0" marB="0" horzOverflow="overflow"/>
                </a:tc>
              </a:tr>
              <a:tr h="820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«Ландшафтный дизайн»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Апрель, 2010г.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г.Кызыл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</a:t>
                      </a:r>
                    </a:p>
                  </a:txBody>
                  <a:tcPr marL="68580" marR="68580" marT="0" marB="0" horzOverflow="overflow"/>
                </a:tc>
              </a:tr>
              <a:tr h="742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«Инновационные  образовательные  технологии в системе профильного обучения»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Январь, 2011г. г.Новосибирск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 </a:t>
                      </a:r>
                    </a:p>
                  </a:txBody>
                  <a:tcPr marL="68580" marR="68580" marT="0" marB="0" horzOverflow="overflow"/>
                </a:tc>
              </a:tr>
              <a:tr h="240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«Система подготовки выпускников 9 класса основной школы к итоговой аттестации в новой форме по биологии»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24-29 января 2011г.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г.Кызыл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81000" algn="l"/>
                          <a:tab pos="571500" algn="l"/>
                          <a:tab pos="914400" algn="l"/>
                          <a:tab pos="19050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Удостоверение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959</Words>
  <Application>Microsoft Office PowerPoint</Application>
  <PresentationFormat>Экран (4:3)</PresentationFormat>
  <Paragraphs>282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Конкурсное задание «Методический семинар»</vt:lpstr>
      <vt:lpstr>Слайд 2</vt:lpstr>
      <vt:lpstr>Проблема:  формирование познавательной активности учащихся в преподавании биологии.</vt:lpstr>
      <vt:lpstr>ИКТ - технологии</vt:lpstr>
      <vt:lpstr>Здоровьесберегающие технологии. </vt:lpstr>
      <vt:lpstr>Исследовательские и проектные технологии</vt:lpstr>
      <vt:lpstr>Реализация технологий </vt:lpstr>
      <vt:lpstr>Самообразование </vt:lpstr>
      <vt:lpstr>Повышение квалификации</vt:lpstr>
      <vt:lpstr>Повышение квалификации</vt:lpstr>
      <vt:lpstr>Результаты учащихся</vt:lpstr>
      <vt:lpstr>Результаты учащихся</vt:lpstr>
      <vt:lpstr>Результаты учащихся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80</cp:revision>
  <dcterms:created xsi:type="dcterms:W3CDTF">2016-02-24T20:27:23Z</dcterms:created>
  <dcterms:modified xsi:type="dcterms:W3CDTF">2016-02-28T22:58:48Z</dcterms:modified>
</cp:coreProperties>
</file>