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6" r:id="rId4"/>
    <p:sldId id="280" r:id="rId5"/>
    <p:sldId id="273" r:id="rId6"/>
    <p:sldId id="283" r:id="rId7"/>
    <p:sldId id="281" r:id="rId8"/>
    <p:sldId id="282" r:id="rId9"/>
    <p:sldId id="278" r:id="rId10"/>
    <p:sldId id="285" r:id="rId11"/>
    <p:sldId id="276" r:id="rId12"/>
    <p:sldId id="268" r:id="rId13"/>
    <p:sldId id="287" r:id="rId14"/>
    <p:sldId id="28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РАБОТЫ\фоны мои\Безимени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6500813"/>
            <a:ext cx="6429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71AA-5F8C-4A8B-AD00-2A9E5ACB04ED}" type="datetimeFigureOut">
              <a:rPr lang="ru-RU"/>
              <a:pPr>
                <a:defRPr/>
              </a:pPr>
              <a:t>27.02.2016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6264-5405-4A7F-B9EF-09788AE9433E}" type="datetimeFigureOut">
              <a:rPr lang="ru-RU"/>
              <a:pPr>
                <a:defRPr/>
              </a:pPr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0713-FA25-4C81-A032-F4520826C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0418B-AE3A-436A-8B44-93A48A5541B3}" type="datetimeFigureOut">
              <a:rPr lang="ru-RU"/>
              <a:pPr>
                <a:defRPr/>
              </a:pPr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99BF-8328-466A-9934-EFFDA35E84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FA06B-C0CC-401B-88FF-4D7ED92C399E}" type="datetimeFigureOut">
              <a:rPr lang="ru-RU"/>
              <a:pPr>
                <a:defRPr/>
              </a:pPr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74D8-6440-457A-BDCD-AA34A27DD2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B9B9-F8CB-4FA8-B6FC-13FAA1C77389}" type="datetimeFigureOut">
              <a:rPr lang="ru-RU"/>
              <a:pPr>
                <a:defRPr/>
              </a:pPr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CB5D-3D00-4C4C-9155-37D311AB90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2869-83E0-48F6-A1DE-E0A053AC7874}" type="datetimeFigureOut">
              <a:rPr lang="ru-RU"/>
              <a:pPr>
                <a:defRPr/>
              </a:pPr>
              <a:t>27.02.2016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CDF7B-3207-48E1-A0D3-B70449B08D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3A3F7-1ED7-473F-AAFD-0D16C3F880C2}" type="datetimeFigureOut">
              <a:rPr lang="ru-RU"/>
              <a:pPr>
                <a:defRPr/>
              </a:pPr>
              <a:t>27.02.2016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AE22-8B78-412E-A81C-B4A25C3362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2973-872E-4CD9-B4A4-9B13F4603580}" type="datetimeFigureOut">
              <a:rPr lang="ru-RU"/>
              <a:pPr>
                <a:defRPr/>
              </a:pPr>
              <a:t>27.02.2016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EF6DD-C9A7-46EC-AC66-6F597F9022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E9CF-BFE3-4BEF-95FA-94EA4F61A684}" type="datetimeFigureOut">
              <a:rPr lang="ru-RU"/>
              <a:pPr>
                <a:defRPr/>
              </a:pPr>
              <a:t>27.02.2016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9BA05-2C5D-4A9F-A3F4-62A0BD9323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2FD5-EE2B-4478-980E-935DCACC4E1C}" type="datetimeFigureOut">
              <a:rPr lang="ru-RU"/>
              <a:pPr>
                <a:defRPr/>
              </a:pPr>
              <a:t>27.02.2016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B6F3-0925-4ACB-8EF9-DDB5003F96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4E1E1-AD66-437E-B8D4-197382938D63}" type="datetimeFigureOut">
              <a:rPr lang="ru-RU"/>
              <a:pPr>
                <a:defRPr/>
              </a:pPr>
              <a:t>27.02.2016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2872A-D340-408F-BE74-E9C3E15CF0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7D8F42-C738-4E77-B78A-9C59D44AE38C}" type="datetimeFigureOut">
              <a:rPr lang="ru-RU"/>
              <a:pPr>
                <a:defRPr/>
              </a:pPr>
              <a:t>27.02.2016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CF4141-E6CD-4BC5-82D3-5B6AA71BD4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okopilka.tv/people/98738-aleksandr-razumnyy" TargetMode="External"/><Relationship Id="rId3" Type="http://schemas.openxmlformats.org/officeDocument/2006/relationships/hyperlink" Target="http://samsud.ru/news/pervyi-gorodskoi-slet-sostojalsja-rovno-.html" TargetMode="External"/><Relationship Id="rId7" Type="http://schemas.openxmlformats.org/officeDocument/2006/relationships/hyperlink" Target="http://www.kino-teatr.ru/kino/director/sov/30763/bio/" TargetMode="External"/><Relationship Id="rId2" Type="http://schemas.openxmlformats.org/officeDocument/2006/relationships/hyperlink" Target="http://63.fair.ru/foto/timurovsko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kino.ua/film/mv5083/fullcredits/" TargetMode="External"/><Relationship Id="rId5" Type="http://schemas.openxmlformats.org/officeDocument/2006/relationships/hyperlink" Target="http://www.11tv.dp.ua/announcements/2/1009.html" TargetMode="External"/><Relationship Id="rId10" Type="http://schemas.openxmlformats.org/officeDocument/2006/relationships/hyperlink" Target="http://www.pressmon.com/ru/a/ru/1943031/DUNKAN-I-EGO-KOMANDA" TargetMode="External"/><Relationship Id="rId4" Type="http://schemas.openxmlformats.org/officeDocument/2006/relationships/hyperlink" Target="http://litirus.ru/biografiya/kratkaya-biografiya-gaydar-a.p.html" TargetMode="External"/><Relationship Id="rId9" Type="http://schemas.openxmlformats.org/officeDocument/2006/relationships/hyperlink" Target="https://yandex.ru/images/search?text=&#1090;&#1080;&#1084;&#1091;&#1088;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786050" y="2500306"/>
            <a:ext cx="4572032" cy="13573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eaLnBrk="1" hangingPunct="1"/>
            <a:r>
              <a:rPr lang="ru-RU" sz="1600" b="1" dirty="0" smtClean="0">
                <a:solidFill>
                  <a:schemeClr val="tx1"/>
                </a:solidFill>
              </a:rPr>
              <a:t>                                      ПРОЕКТ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«Тимур и его команда»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</a:t>
            </a:r>
            <a:r>
              <a:rPr lang="ru-RU" sz="1800" b="1" dirty="0" smtClean="0">
                <a:solidFill>
                  <a:schemeClr val="tx1"/>
                </a:solidFill>
              </a:rPr>
              <a:t>Съемки фильма в г.Куйбышеве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4214818"/>
            <a:ext cx="2857520" cy="10429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l"/>
            <a:r>
              <a:rPr lang="ru-RU" sz="1300" b="1" dirty="0" smtClean="0">
                <a:solidFill>
                  <a:schemeClr val="tx1"/>
                </a:solidFill>
              </a:rPr>
              <a:t>Выполнил:  ученик 6 класса ГБС(К)ОУ школы –интерната № 113 г.о. Самары Корнеев Алексей</a:t>
            </a:r>
          </a:p>
          <a:p>
            <a:pPr algn="l"/>
            <a:r>
              <a:rPr lang="ru-RU" sz="1300" b="1" dirty="0" smtClean="0">
                <a:solidFill>
                  <a:schemeClr val="tx1"/>
                </a:solidFill>
              </a:rPr>
              <a:t>Руководитель: учитель  </a:t>
            </a:r>
            <a:r>
              <a:rPr lang="ru-RU" sz="1300" b="1" dirty="0" err="1" smtClean="0">
                <a:solidFill>
                  <a:schemeClr val="tx1"/>
                </a:solidFill>
              </a:rPr>
              <a:t>Ладина</a:t>
            </a:r>
            <a:r>
              <a:rPr lang="ru-RU" sz="1300" b="1" dirty="0" smtClean="0">
                <a:solidFill>
                  <a:schemeClr val="tx1"/>
                </a:solidFill>
              </a:rPr>
              <a:t> О.А.</a:t>
            </a:r>
            <a:endParaRPr lang="ru-RU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 descr="http://www.bellinghamfilmfestivals.com/uploads/1/1/9/4/11940954/6371048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2266950" cy="2200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1785918" y="3000372"/>
            <a:ext cx="6072230" cy="18573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На съемках царила удивительная атмосфера. Даже вне съемочной площадки ребята будто продолжали играть свои роли. Они проводили пионерские линейки, выпускали газету, встречались с летчиками соседнего аэродрома. Несмотря на плотный график, успевали загорать, купаться, подружиться с соседями. Рядом с дачами находился пансионат, где жили испанские дети. Их родители были республиканцами, противниками режима генерала Франко. Детей вывезли в Советский Союз на теплоходах, и несколько десятков юных испанцев оказались в Куйбышеве.</a:t>
            </a:r>
            <a:endParaRPr lang="ru-RU" dirty="0"/>
          </a:p>
        </p:txBody>
      </p:sp>
      <p:pic>
        <p:nvPicPr>
          <p:cNvPr id="6" name="Рисунок 5" descr="http://s016.radikal.ru/i335/1412/7f/fa4b29f288e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00108"/>
            <a:ext cx="2428892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http://jivie.ru/images/geroi/Fugenfirov_s_g/%D0%A0%D0%B8%D1%81_2_825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28604"/>
            <a:ext cx="2428892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3929090" cy="50475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 Из воспоминаний участницы съёмок Зои Романюк:</a:t>
            </a:r>
            <a:endParaRPr lang="ru-RU" sz="1400" i="1" dirty="0" smtClean="0">
              <a:solidFill>
                <a:srgbClr val="002060"/>
              </a:solidFill>
              <a:latin typeface="+mn-lt"/>
            </a:endParaRPr>
          </a:p>
          <a:p>
            <a:endParaRPr lang="ru-RU" sz="1400" i="1" dirty="0" smtClean="0">
              <a:latin typeface="+mn-lt"/>
            </a:endParaRPr>
          </a:p>
          <a:p>
            <a:pPr>
              <a:buFontTx/>
              <a:buChar char="-"/>
            </a:pPr>
            <a:r>
              <a:rPr lang="ru-RU" sz="1400" i="1" dirty="0" smtClean="0">
                <a:latin typeface="+mn-lt"/>
              </a:rPr>
              <a:t> Шел 1939 год. Нам было по 11-12 лет, - рассказывает она.- Жили мы в детском доме № 1 на 2 линии (так называлась наша улица). Там были детсады, лагеря.;</a:t>
            </a:r>
            <a:br>
              <a:rPr lang="ru-RU" sz="1400" i="1" dirty="0" smtClean="0">
                <a:latin typeface="+mn-lt"/>
              </a:rPr>
            </a:br>
            <a:r>
              <a:rPr lang="ru-RU" sz="1400" i="1" dirty="0" smtClean="0">
                <a:latin typeface="+mn-lt"/>
              </a:rPr>
              <a:t> - Фильм сняли не сразу: сюда киношники приезжали два лета подряд. Кроме самарских детдомовцев на съемки возили испанских детей. Они тогда жили в доме отдыха «Коминтерн».; </a:t>
            </a:r>
          </a:p>
          <a:p>
            <a:pPr>
              <a:buFontTx/>
              <a:buChar char="-"/>
            </a:pPr>
            <a:r>
              <a:rPr lang="ru-RU" sz="1400" i="1" dirty="0" smtClean="0">
                <a:latin typeface="+mn-lt"/>
              </a:rPr>
              <a:t> На съемки нас возили на пароходе, потому что съемочная площадка была за Волгой.;</a:t>
            </a:r>
          </a:p>
          <a:p>
            <a:pPr>
              <a:buFontTx/>
              <a:buChar char="-"/>
            </a:pPr>
            <a:r>
              <a:rPr lang="ru-RU" sz="1400" i="1" dirty="0" smtClean="0">
                <a:latin typeface="+mn-lt"/>
              </a:rPr>
              <a:t> Кое-что снимали здесь, в Студеном овраге. Мы снимались в массовках. Но с героями познакомиться успели, и неплохо. И хотя они были из Москвы, за яблоками в соседний санаторий Водопьянова с нами лазить не отказывались. В волейбол и футбол с нами лихо играли. Не зазнавались ни капли.</a:t>
            </a:r>
            <a:br>
              <a:rPr lang="ru-RU" sz="1400" i="1" dirty="0" smtClean="0">
                <a:latin typeface="+mn-lt"/>
              </a:rPr>
            </a:br>
            <a:r>
              <a:rPr lang="ru-RU" sz="1400" i="1" dirty="0" smtClean="0">
                <a:latin typeface="+mn-lt"/>
              </a:rPr>
              <a:t> </a:t>
            </a:r>
            <a:br>
              <a:rPr lang="ru-RU" sz="1400" i="1" dirty="0" smtClean="0">
                <a:latin typeface="+mn-lt"/>
              </a:rPr>
            </a:br>
            <a:endParaRPr lang="ru-RU" sz="1400" dirty="0">
              <a:latin typeface="+mn-lt"/>
            </a:endParaRPr>
          </a:p>
        </p:txBody>
      </p:sp>
      <p:pic>
        <p:nvPicPr>
          <p:cNvPr id="15" name="Рисунок 14" descr="http://cdn.kinombo.com/films/frames/7/a/e/a/frame_8362_31354-600-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785794"/>
            <a:ext cx="1714512" cy="1214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 descr="http://img1.liveinternet.ru/images/attach/c/8/99/327/99327445_IMG_8371______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857364"/>
            <a:ext cx="1857388" cy="1266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 descr="http://cs629119.vk.me/v629119585/12d11/lloggsRUKr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928934"/>
            <a:ext cx="1857388" cy="1285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000108"/>
            <a:ext cx="3714776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    </a:t>
            </a:r>
            <a:r>
              <a:rPr lang="ru-RU" sz="1400" dirty="0" smtClean="0">
                <a:latin typeface="+mn-lt"/>
              </a:rPr>
              <a:t>Фильм «Тимур и его команда» сняли очень быстро. </a:t>
            </a:r>
            <a:r>
              <a:rPr lang="ru-RU" sz="1400" smtClean="0">
                <a:latin typeface="+mn-lt"/>
              </a:rPr>
              <a:t>Он </a:t>
            </a:r>
            <a:r>
              <a:rPr lang="ru-RU" sz="1400" dirty="0" smtClean="0">
                <a:latin typeface="+mn-lt"/>
              </a:rPr>
              <a:t>имел оглушительный успех. С него и началось массовое тимуровское движение. В стране рекордными темпами росла армия юных помощников всем, кто нуждался в помощи.   </a:t>
            </a:r>
          </a:p>
          <a:p>
            <a:r>
              <a:rPr lang="ru-RU" sz="1400" dirty="0" smtClean="0"/>
              <a:t>   </a:t>
            </a:r>
            <a:r>
              <a:rPr lang="ru-RU" sz="1400" dirty="0" smtClean="0">
                <a:latin typeface="+mn-lt"/>
              </a:rPr>
              <a:t> В военные годы тимуровские отряды появились по всей стране. В Куйбышеве действовало 62 тимуровских объединения. Ребята приходили в семьи военнослужащих, таскали им воду из колодцев, кололи дрова, навещали раненых в госпиталях.</a:t>
            </a:r>
          </a:p>
          <a:p>
            <a:r>
              <a:rPr lang="ru-RU" sz="1400" dirty="0" smtClean="0">
                <a:latin typeface="+mn-lt"/>
              </a:rPr>
              <a:t>    Тимуровское движение просуществовало пятьдесят лет и было уничтожено с распадом Советского Союза.</a:t>
            </a:r>
          </a:p>
        </p:txBody>
      </p:sp>
      <p:pic>
        <p:nvPicPr>
          <p:cNvPr id="9" name="Рисунок 8" descr="http://ic.pics.livejournal.com/timgud/50138510/72893/72893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2390775" cy="1857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http://u4.s.progorod59.ru/userfiles/picitem/img-20150413102800-1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214686"/>
            <a:ext cx="2500330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3000372"/>
            <a:ext cx="7000924" cy="1714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Прошло много лет,  и в Самаре вновь возродилось тимуровское движение. По данным мэрии города сейчас в областном центре действуют 77 тимуровских отрядов. Они расположены на базе 50 средних образовательных учреждений Самары. В движении принимают участие 1503 школьника – учащиеся средних классов. Они заняты общественно-полезной деятельностью.</a:t>
            </a:r>
          </a:p>
          <a:p>
            <a:r>
              <a:rPr lang="ru-RU" dirty="0" smtClean="0"/>
              <a:t>      При школе №154 создан музей истории тимуровского движения. Его открытие приурочили к 75-летию со дня первого показа фильма «Тимур и его команда».</a:t>
            </a:r>
          </a:p>
          <a:p>
            <a:endParaRPr lang="ru-RU" dirty="0"/>
          </a:p>
        </p:txBody>
      </p:sp>
      <p:pic>
        <p:nvPicPr>
          <p:cNvPr id="5" name="Рисунок 4" descr="http://st.volga.news/image/w1280/h1024/fixed/9fb6e838-1124-4b77-a295-01511246c2d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285860"/>
            <a:ext cx="1785950" cy="1285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Первый городской слет состоялся ровно через 75 лет после выхода на экраны фильма «Тимур и его команда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642918"/>
            <a:ext cx="2214578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http://kpmedia.ru/upload/iblock/bfc/bfca7a051a2061cb16a7d2603146b6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214422"/>
            <a:ext cx="1928826" cy="1357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357298"/>
            <a:ext cx="5572164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Используемые интернет-ресурсы</a:t>
            </a:r>
          </a:p>
          <a:p>
            <a:r>
              <a:rPr lang="ru-RU" sz="1400" u="sng" dirty="0" smtClean="0">
                <a:latin typeface="+mn-lt"/>
                <a:hlinkClick r:id="rId2"/>
              </a:rPr>
              <a:t>http://63.fair.ru/foto/timurovskoe/</a:t>
            </a:r>
            <a:endParaRPr lang="ru-RU" sz="1400" dirty="0" smtClean="0">
              <a:latin typeface="+mn-lt"/>
            </a:endParaRPr>
          </a:p>
          <a:p>
            <a:r>
              <a:rPr lang="ru-RU" sz="1400" u="sng" dirty="0" smtClean="0">
                <a:latin typeface="+mn-lt"/>
                <a:hlinkClick r:id="rId3"/>
              </a:rPr>
              <a:t>http://samsud.ru/news/pervyi-gorodskoi-slet-sostojalsja-rovno-.html</a:t>
            </a:r>
            <a:endParaRPr lang="ru-RU" sz="1400" u="sng" dirty="0" smtClean="0">
              <a:latin typeface="+mn-lt"/>
            </a:endParaRPr>
          </a:p>
          <a:p>
            <a:r>
              <a:rPr lang="ru-RU" sz="1400" u="sng" dirty="0" smtClean="0">
                <a:latin typeface="+mn-lt"/>
                <a:hlinkClick r:id="rId4"/>
              </a:rPr>
              <a:t>http://litirus.ru/biografiya/kratkaya-biografiya-gaydar-a.p.html</a:t>
            </a:r>
            <a:endParaRPr lang="ru-RU" sz="1400" u="sng" dirty="0" smtClean="0">
              <a:latin typeface="+mn-lt"/>
            </a:endParaRPr>
          </a:p>
          <a:p>
            <a:r>
              <a:rPr lang="ru-RU" sz="1400" u="sng" dirty="0" smtClean="0">
                <a:latin typeface="+mn-lt"/>
                <a:hlinkClick r:id="rId5"/>
              </a:rPr>
              <a:t>http://www.11tv.dp.ua/announcements/2/1009.html</a:t>
            </a:r>
            <a:endParaRPr lang="ru-RU" sz="1400" dirty="0" smtClean="0">
              <a:latin typeface="+mn-lt"/>
            </a:endParaRPr>
          </a:p>
          <a:p>
            <a:r>
              <a:rPr lang="ru-RU" sz="1400" u="sng" dirty="0" smtClean="0">
                <a:latin typeface="+mn-lt"/>
                <a:hlinkClick r:id="rId6"/>
              </a:rPr>
              <a:t>http://www.okino.ua/film/mv5083/fullcredits/</a:t>
            </a:r>
            <a:endParaRPr lang="ru-RU" sz="1400" dirty="0" smtClean="0">
              <a:latin typeface="+mn-lt"/>
            </a:endParaRPr>
          </a:p>
          <a:p>
            <a:r>
              <a:rPr lang="ru-RU" sz="1400" u="sng" dirty="0" smtClean="0">
                <a:latin typeface="+mn-lt"/>
                <a:hlinkClick r:id="rId7"/>
              </a:rPr>
              <a:t>http://www.kino-teatr.ru/kino/director/sov/30763/bio/</a:t>
            </a:r>
            <a:endParaRPr lang="ru-RU" sz="1400" dirty="0" smtClean="0">
              <a:latin typeface="+mn-lt"/>
            </a:endParaRPr>
          </a:p>
          <a:p>
            <a:r>
              <a:rPr lang="ru-RU" sz="1400" u="sng" dirty="0" smtClean="0">
                <a:latin typeface="+mn-lt"/>
                <a:hlinkClick r:id="rId8"/>
              </a:rPr>
              <a:t>http://www.kinokopilka.tv/people/98738-aleksandr-razumnyy</a:t>
            </a:r>
            <a:endParaRPr lang="ru-RU" sz="1400" dirty="0" smtClean="0">
              <a:latin typeface="+mn-lt"/>
            </a:endParaRPr>
          </a:p>
          <a:p>
            <a:r>
              <a:rPr lang="ru-RU" sz="1400" u="sng" dirty="0" smtClean="0">
                <a:latin typeface="+mn-lt"/>
                <a:hlinkClick r:id="rId9"/>
              </a:rPr>
              <a:t>https://yandex.ru/images/search?text=тимур</a:t>
            </a:r>
            <a:endParaRPr lang="ru-RU" sz="1400" dirty="0" smtClean="0">
              <a:latin typeface="+mn-lt"/>
            </a:endParaRPr>
          </a:p>
          <a:p>
            <a:r>
              <a:rPr lang="ru-RU" sz="1400" u="sng" dirty="0" smtClean="0">
                <a:latin typeface="+mn-lt"/>
                <a:hlinkClick r:id="rId10"/>
              </a:rPr>
              <a:t>http://www.pressmon.com/ru/a/ru/1943031/DUNKAN-I-EGO-KOMANDA</a:t>
            </a:r>
            <a:endParaRPr lang="ru-RU" sz="1400" dirty="0" smtClean="0">
              <a:latin typeface="+mn-lt"/>
            </a:endParaRPr>
          </a:p>
          <a:p>
            <a:endParaRPr lang="ru-RU" sz="1400" dirty="0" smtClean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357298"/>
            <a:ext cx="521497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1600" dirty="0" smtClean="0">
              <a:latin typeface="+mn-lt"/>
            </a:endParaRPr>
          </a:p>
          <a:p>
            <a:r>
              <a:rPr lang="ru-RU" sz="1600" b="1" dirty="0" smtClean="0">
                <a:latin typeface="+mn-lt"/>
              </a:rPr>
              <a:t>Цель: </a:t>
            </a:r>
            <a:r>
              <a:rPr lang="ru-RU" sz="1600" dirty="0" smtClean="0">
                <a:latin typeface="+mn-lt"/>
              </a:rPr>
              <a:t>познакомиться с историей съемок фильма «Тимур и его команда» в г. Куйбышеве (ныне г.Самара)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b="1" dirty="0" smtClean="0">
                <a:latin typeface="+mn-lt"/>
              </a:rPr>
              <a:t>Задачи:  </a:t>
            </a:r>
            <a:endParaRPr lang="ru-RU" sz="1600" dirty="0" smtClean="0">
              <a:latin typeface="+mn-lt"/>
            </a:endParaRP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dirty="0" smtClean="0"/>
              <a:t>  </a:t>
            </a:r>
            <a:r>
              <a:rPr lang="ru-RU" sz="1600" dirty="0" smtClean="0"/>
              <a:t>найти информацию о создателях </a:t>
            </a:r>
            <a:r>
              <a:rPr lang="ru-RU" sz="1600" dirty="0" smtClean="0"/>
              <a:t>фильма «Тимур и его </a:t>
            </a:r>
          </a:p>
          <a:p>
            <a:r>
              <a:rPr lang="ru-RU" sz="1600" dirty="0" smtClean="0"/>
              <a:t>    команда»; о работе над фильмом в г.Куйбышеве;</a:t>
            </a:r>
          </a:p>
          <a:p>
            <a:r>
              <a:rPr lang="ru-RU" sz="1600" dirty="0" smtClean="0"/>
              <a:t> -  систематизировать </a:t>
            </a:r>
            <a:r>
              <a:rPr lang="ru-RU" sz="1600" dirty="0" smtClean="0"/>
              <a:t>собранный материал;</a:t>
            </a:r>
          </a:p>
          <a:p>
            <a:r>
              <a:rPr lang="ru-RU" sz="1600" dirty="0" smtClean="0"/>
              <a:t>-   изучить воспитательное значение фильма;</a:t>
            </a:r>
          </a:p>
          <a:p>
            <a:pPr>
              <a:buFontTx/>
              <a:buChar char="-"/>
            </a:pPr>
            <a:r>
              <a:rPr lang="ru-RU" sz="1600" dirty="0" smtClean="0"/>
              <a:t>   подготовить сообщение ;</a:t>
            </a:r>
          </a:p>
          <a:p>
            <a:pPr>
              <a:buFontTx/>
              <a:buChar char="-"/>
            </a:pPr>
            <a:endParaRPr lang="ru-RU" sz="160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48" y="1071546"/>
            <a:ext cx="3786214" cy="15001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</a:t>
            </a:r>
          </a:p>
          <a:p>
            <a:r>
              <a:rPr lang="ru-RU" dirty="0" smtClean="0"/>
              <a:t>       Фильм «Тимур и его команда» вышел  на экраны в декабре 1940 года.  В титрах к знаменитой киноленте режиссером значится Александр Разумный, сценаристом — Аркадий Гайдар.</a:t>
            </a:r>
          </a:p>
          <a:p>
            <a:r>
              <a:rPr lang="ru-RU" dirty="0" smtClean="0"/>
              <a:t>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st.kp.yandex.net/images/actor/3495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1071570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http://img.gazeta.ru/files1/2040454/gaida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643050"/>
            <a:ext cx="1143008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71538" y="2714620"/>
            <a:ext cx="907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+mn-lt"/>
              </a:rPr>
              <a:t>А. Разумный</a:t>
            </a:r>
            <a:endParaRPr lang="ru-RU" sz="10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5900" y="3250302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+mn-lt"/>
              </a:rPr>
              <a:t>А.Гайдар</a:t>
            </a:r>
            <a:endParaRPr lang="ru-RU" sz="1000" b="1" dirty="0">
              <a:latin typeface="+mn-lt"/>
            </a:endParaRPr>
          </a:p>
        </p:txBody>
      </p:sp>
      <p:pic>
        <p:nvPicPr>
          <p:cNvPr id="9" name="Рисунок 8" descr="http://www.idiismotri.ru/upload/event/1/8670/images/Foto_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11676">
            <a:off x="2827907" y="4044870"/>
            <a:ext cx="1785950" cy="1202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www.kino-teatr.ru/movie/kadr/7146/pv_29306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245303">
            <a:off x="4987243" y="3660302"/>
            <a:ext cx="1780065" cy="121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fenixclub.com/uploads/52319/img-118541-0dd2479e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82101">
            <a:off x="7206126" y="3844781"/>
            <a:ext cx="1618034" cy="118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www.kino-teatr.ru/acter/album/4974/30088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214818"/>
            <a:ext cx="1716965" cy="129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4876" y="1500174"/>
            <a:ext cx="3929090" cy="24288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А в 1941 году </a:t>
            </a:r>
            <a:r>
              <a:rPr lang="ru-RU" dirty="0" smtClean="0"/>
              <a:t>была издана книга  </a:t>
            </a:r>
            <a:r>
              <a:rPr lang="ru-RU" dirty="0" smtClean="0"/>
              <a:t>А.П. Гайдара «Тимур и его команда». Произошел  редкий случай в литературе, когда по фильму позже была написана одноименная повесть, а не наоборот.    </a:t>
            </a:r>
          </a:p>
          <a:p>
            <a:r>
              <a:rPr lang="ru-RU" dirty="0" smtClean="0"/>
              <a:t>     Изначально Аркадий Гайдар создал сценарий, которому не планировал давать книжную жизнь. Но экранный успех «Тимура и его команды» заставил писателя поместить приключения тимуровцев и в твердый переплет.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festival-nn.ru/img/skachat-samye-luchshie-knigi-na-android-36970-small.jpg"/>
          <p:cNvPicPr>
            <a:picLocks noGrp="1"/>
          </p:cNvPicPr>
          <p:nvPr>
            <p:ph type="pic" idx="1"/>
          </p:nvPr>
        </p:nvPicPr>
        <p:blipFill>
          <a:blip r:embed="rId2"/>
          <a:srcRect t="7011" b="7011"/>
          <a:stretch>
            <a:fillRect/>
          </a:stretch>
        </p:blipFill>
        <p:spPr bwMode="auto">
          <a:xfrm rot="21108285">
            <a:off x="1117218" y="1117731"/>
            <a:ext cx="2928958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071546"/>
            <a:ext cx="4000528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   </a:t>
            </a:r>
            <a:r>
              <a:rPr lang="ru-RU" sz="1400" dirty="0" smtClean="0">
                <a:latin typeface="+mn-lt"/>
              </a:rPr>
              <a:t> Замысел фильма у А.Гайдара возник в 1939 году. Тогда он очень увлекался кино и дружил с режиссером А. Разумным. Именно ему А.Гайдар и предложил свой сценарный план, который вначале назывался «Дункан и его команда», и который  затем был переименован по рекомендации Комитета по кинематографии  в ходе работы над фильмом.</a:t>
            </a:r>
          </a:p>
          <a:p>
            <a:r>
              <a:rPr lang="ru-RU" sz="1400" dirty="0" smtClean="0">
                <a:latin typeface="+mn-lt"/>
              </a:rPr>
              <a:t>   Сюжет был посвящен игре, объединившей детей одного дачного поселка. Через игру Гайдар хотел рассказать детям об очень важных вещах: о дружбе, о порядочности и милосердии.</a:t>
            </a:r>
          </a:p>
          <a:p>
            <a:r>
              <a:rPr lang="ru-RU" sz="1400" dirty="0" smtClean="0">
                <a:latin typeface="+mn-lt"/>
              </a:rPr>
              <a:t>      Часть съемок фильма « Тимур и его команда» проходила в подмосковном Нахабино</a:t>
            </a:r>
            <a:r>
              <a:rPr lang="ru-RU" sz="1400" dirty="0" smtClean="0">
                <a:latin typeface="+mn-lt"/>
              </a:rPr>
              <a:t>, а </a:t>
            </a:r>
            <a:r>
              <a:rPr lang="ru-RU" sz="1400" dirty="0" smtClean="0">
                <a:latin typeface="+mn-lt"/>
              </a:rPr>
              <a:t>часть в </a:t>
            </a:r>
            <a:r>
              <a:rPr lang="ru-RU" sz="1400" dirty="0" smtClean="0">
                <a:latin typeface="+mn-lt"/>
              </a:rPr>
              <a:t>пригороде </a:t>
            </a:r>
            <a:r>
              <a:rPr lang="ru-RU" sz="1400" dirty="0" smtClean="0">
                <a:latin typeface="+mn-lt"/>
              </a:rPr>
              <a:t>тогдашнего  г.Куйбышева</a:t>
            </a:r>
          </a:p>
        </p:txBody>
      </p:sp>
      <p:pic>
        <p:nvPicPr>
          <p:cNvPr id="7" name="Рисунок 6" descr="http://cdn-2.nonsolocultura.it/o/orig/la-storia-del-cinema-in-10-film_31fb6a989d7a672b5626f90f6c21577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3286148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cs628526.vk.me/v628526650/805a/qodzZxzw01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28736"/>
            <a:ext cx="1214446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214686"/>
            <a:ext cx="5929354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+mn-lt"/>
              </a:rPr>
              <a:t>      Режиссер </a:t>
            </a:r>
            <a:r>
              <a:rPr lang="ru-RU" sz="1400" dirty="0">
                <a:latin typeface="+mn-lt"/>
              </a:rPr>
              <a:t>Александр Разумный до 1940 года не снимал детского кино, он был мастером фильмов о революции, о войне и о тяжелых судьбах советских военных. </a:t>
            </a:r>
            <a:endParaRPr lang="ru-RU" sz="1400" dirty="0" smtClean="0">
              <a:latin typeface="+mn-lt"/>
            </a:endParaRPr>
          </a:p>
          <a:p>
            <a:r>
              <a:rPr lang="ru-RU" sz="1400" dirty="0" smtClean="0"/>
              <a:t>     Однако  </a:t>
            </a:r>
            <a:r>
              <a:rPr lang="ru-RU" sz="1400" dirty="0" smtClean="0">
                <a:latin typeface="+mn-lt"/>
              </a:rPr>
              <a:t>привычными </a:t>
            </a:r>
            <a:r>
              <a:rPr lang="ru-RU" sz="1400" dirty="0">
                <a:latin typeface="+mn-lt"/>
              </a:rPr>
              <a:t>для него драматическими красками </a:t>
            </a:r>
            <a:r>
              <a:rPr lang="ru-RU" sz="1400" dirty="0" smtClean="0"/>
              <a:t>режиссер 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сумел раскрасить и веселую, казалось бы, детскую историю </a:t>
            </a:r>
            <a:r>
              <a:rPr lang="ru-RU" sz="1400" dirty="0" smtClean="0">
                <a:latin typeface="+mn-lt"/>
              </a:rPr>
              <a:t>о </a:t>
            </a:r>
            <a:r>
              <a:rPr lang="ru-RU" sz="1400" dirty="0" smtClean="0">
                <a:latin typeface="+mn-lt"/>
              </a:rPr>
              <a:t>школьниках, </a:t>
            </a:r>
            <a:r>
              <a:rPr lang="ru-RU" sz="1400" dirty="0">
                <a:latin typeface="+mn-lt"/>
              </a:rPr>
              <a:t>помогающих старикам, детям, а особенно семьям тех, чьи родственники служат в Красной армии. </a:t>
            </a:r>
          </a:p>
        </p:txBody>
      </p:sp>
      <p:pic>
        <p:nvPicPr>
          <p:cNvPr id="3" name="Рисунок 2" descr="http://im10.asset.kwimg.kz/screenshots/normal/e6/e6v9cbkb4rx4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1352545" cy="928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http://www.gervic.ru/uploads/posts/2012-08/1345741594_Boj.pod.Sokolom.1942.640x480.s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428736"/>
            <a:ext cx="1428760" cy="114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http://www.gordumasamara.ru/download/newstxpic_1898_1006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714356"/>
            <a:ext cx="2928958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indostan.ru/forum/foto-video/12946/266881_4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428736"/>
            <a:ext cx="335758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://kinobd.com/uploads/person/1300798875_kinob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000108"/>
            <a:ext cx="1428760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472" y="3143249"/>
            <a:ext cx="414340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+mn-lt"/>
              </a:rPr>
              <a:t>      Чтобы выбрать место для съемок, режиссер Александр Разумный отправился в путешествие по Волге на пароходе и остановился на дачном пригороде Куйбышева – Поляне им. Фрунзе (ныне Барбошина Поляна), куда он потом и привез киногруппу. Актеры и киношники  разместились на дачах, построенных для офицеров военного гарнизона. </a:t>
            </a:r>
            <a:br>
              <a:rPr lang="ru-RU" sz="1400" dirty="0" smtClean="0">
                <a:latin typeface="+mn-lt"/>
              </a:rPr>
            </a:br>
            <a:endParaRPr lang="ru-RU" sz="1400" dirty="0"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04"/>
            <a:ext cx="4183056" cy="4857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sz="1400" dirty="0" smtClean="0"/>
          </a:p>
          <a:p>
            <a:r>
              <a:rPr lang="ru-RU" sz="1400" dirty="0" smtClean="0"/>
              <a:t>      Барбошина поляна названа по имени казацкого атамана Богдана Барбоши, который 1586 году участвовал в походе казачьего Яицкого войска, отвоевавшего у Орды огромную территорию междуречья от Волги до Урала. Отголоском тех времен и осталась в черте Самары Барбошина поляна.</a:t>
            </a:r>
          </a:p>
          <a:p>
            <a:r>
              <a:rPr lang="ru-RU" sz="1400" dirty="0" smtClean="0"/>
              <a:t>В конце XIX века эта местность стала официально именоваться Барбошиной поляной. На ее живописных берегах появился одноименный курорт – с кумысолечебницами, гостиницами, яхт-клубом, церковью и аптекой. Горожане очень любили прогуливаться на лоне волжской природы, попивать чаек и закусывать на свежем воздухе.</a:t>
            </a:r>
          </a:p>
          <a:p>
            <a:r>
              <a:rPr lang="ru-RU" sz="1400" dirty="0" smtClean="0"/>
              <a:t> После Октябрьской революции курорт распался на отдельные санатории, государственные дачи и базы отдыха, а Поляна стала носить имя одного из военачальников Красной Армии Михаила Фрунзе.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4" name="Рисунок 3" descr="http://ic.pics.livejournal.com/rogday_rosomaha/25180123/71153/71153_6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04"/>
            <a:ext cx="1928826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cartman.tv/img_13278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786058"/>
            <a:ext cx="2071702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sobory.ru/pic/32550/32572_20141123_19515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714752"/>
            <a:ext cx="2000264" cy="13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714356"/>
            <a:ext cx="35719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      Самарский этап создания картины длился два года ( съёмки проходили лишь в летний период).Никаких дополнительных декораций там не устанавливали. Снимали реальные домики, где жил офицерский состав. </a:t>
            </a:r>
          </a:p>
          <a:p>
            <a:r>
              <a:rPr lang="ru-RU" sz="1400" dirty="0" smtClean="0"/>
              <a:t>      В массовых сценах фильма участвовали мальчишки и девчонки из детских домов  г.Куйбышева. Местные жители тоже принимали участие в съемках. Планово и стихийно возникали массовки, инициатором которых был сам Аркадий Гайдар. </a:t>
            </a:r>
          </a:p>
          <a:p>
            <a:r>
              <a:rPr lang="ru-RU" sz="1400" dirty="0" smtClean="0"/>
              <a:t>       Во время съемок писатель постоянно приезжал в Куйбышев, привозил новые страницы сценария. Он работал не только как сценарист, но и как режиссер и актер. </a:t>
            </a:r>
            <a:br>
              <a:rPr lang="ru-RU" sz="1400" dirty="0" smtClean="0"/>
            </a:br>
            <a:endParaRPr lang="ru-RU" sz="1400" dirty="0" smtClean="0"/>
          </a:p>
        </p:txBody>
      </p:sp>
      <p:pic>
        <p:nvPicPr>
          <p:cNvPr id="6" name="Рисунок 5" descr="http://ruvideo.net/upload/video/thumbs/medium/4/9/0/b6878517de2cbccd32bc30950fa3d1a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212572">
            <a:off x="1145306" y="826316"/>
            <a:ext cx="2071702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audioknigi-onlajn.ru/uploads/thumbs/1/6/1/161937c5beca3df55982b75887b79f0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1369534">
            <a:off x="1116986" y="3784931"/>
            <a:ext cx="214314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www.kino-teatr.ru/movie/kadr/7146/2930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5285">
            <a:off x="1927267" y="2317083"/>
            <a:ext cx="1909607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ект о фильм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о фильме</Template>
  <TotalTime>629</TotalTime>
  <Words>839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Проект о фильме</vt:lpstr>
      <vt:lpstr>                                      ПРОЕКТ «Тимур и его команда»                  Съемки фильма в г.Куйбышеве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68</cp:revision>
  <dcterms:created xsi:type="dcterms:W3CDTF">2016-02-26T15:35:30Z</dcterms:created>
  <dcterms:modified xsi:type="dcterms:W3CDTF">2016-02-27T20:56:28Z</dcterms:modified>
</cp:coreProperties>
</file>