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8" r:id="rId3"/>
    <p:sldId id="258" r:id="rId4"/>
    <p:sldId id="257" r:id="rId5"/>
    <p:sldId id="264" r:id="rId6"/>
    <p:sldId id="261" r:id="rId7"/>
    <p:sldId id="260" r:id="rId8"/>
    <p:sldId id="263" r:id="rId9"/>
    <p:sldId id="267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970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1AC1E-DC0A-4012-8034-0D527464D59B}" type="datetimeFigureOut">
              <a:rPr lang="ru-RU"/>
              <a:pPr>
                <a:defRPr/>
              </a:pPr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6A187-1889-4DFB-861C-608F0F0346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C22FA-91D3-47CC-8EC5-6A86C5A94D50}" type="datetimeFigureOut">
              <a:rPr lang="ru-RU"/>
              <a:pPr>
                <a:defRPr/>
              </a:pPr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B83CE-7489-4950-82BB-C0DACC6FCE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14865-ED73-46D0-BFA2-47C1D42F9DBD}" type="datetimeFigureOut">
              <a:rPr lang="ru-RU"/>
              <a:pPr>
                <a:defRPr/>
              </a:pPr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0CAAC-A2CD-4CFB-82D0-0019376F54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38BC1-3A9D-41FC-B658-4A1FF1BED593}" type="datetimeFigureOut">
              <a:rPr lang="ru-RU"/>
              <a:pPr>
                <a:defRPr/>
              </a:pPr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2874B-42E7-4F41-9F0B-06C585841E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8F783-81BF-4078-85F5-214DD880CE4E}" type="datetimeFigureOut">
              <a:rPr lang="ru-RU"/>
              <a:pPr>
                <a:defRPr/>
              </a:pPr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7987A-4F9C-4515-ABD5-C2189F0A61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A3CD3-0EA8-458E-9732-692727E5EF8A}" type="datetimeFigureOut">
              <a:rPr lang="ru-RU"/>
              <a:pPr>
                <a:defRPr/>
              </a:pPr>
              <a:t>29.02.2016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61CB2-8F79-432E-A845-CA42380909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600F6-7F26-46BF-B179-889CAEA5B535}" type="datetimeFigureOut">
              <a:rPr lang="ru-RU"/>
              <a:pPr>
                <a:defRPr/>
              </a:pPr>
              <a:t>29.02.2016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6E184-431B-446D-ACF4-DFFF5F9B13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7A8FF-1D16-4F0F-B537-56E816508E6C}" type="datetimeFigureOut">
              <a:rPr lang="ru-RU"/>
              <a:pPr>
                <a:defRPr/>
              </a:pPr>
              <a:t>29.02.2016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C6C34-08FB-44C2-9B8C-97E8E6AE23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E151B-0CB1-44A6-9892-C0FDE80E9963}" type="datetimeFigureOut">
              <a:rPr lang="ru-RU"/>
              <a:pPr>
                <a:defRPr/>
              </a:pPr>
              <a:t>29.02.2016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DA327-B154-4889-9B74-8528E296D7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F841D-F293-4CE2-A7E7-B1C51DE79F0B}" type="datetimeFigureOut">
              <a:rPr lang="ru-RU"/>
              <a:pPr>
                <a:defRPr/>
              </a:pPr>
              <a:t>29.02.2016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F2CEF9-C9D4-4974-A762-B94859DB25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148FE-FC68-44B1-8509-07E1D4C8682F}" type="datetimeFigureOut">
              <a:rPr lang="ru-RU"/>
              <a:pPr>
                <a:defRPr/>
              </a:pPr>
              <a:t>29.02.2016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C7199-E221-4E31-8349-2F82D68B8A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1886347-7C76-4607-94F6-8EBB2BCC7786}" type="datetimeFigureOut">
              <a:rPr lang="ru-RU"/>
              <a:pPr>
                <a:defRPr/>
              </a:pPr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C829EA7-CC2B-4062-AE29-0DD2AB0EA7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6" descr="F:\Документы\Фоны оформление\фон цвет\фон кружки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071563" y="500063"/>
            <a:ext cx="7015162" cy="19383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+mn-cs"/>
              </a:rPr>
              <a:t>Внешние силы,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+mn-cs"/>
              </a:rPr>
              <a:t>создающие рельеф.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2484438" y="4292600"/>
            <a:ext cx="4679950" cy="160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latin typeface="Times New Roman" pitchFamily="18" charset="0"/>
              </a:rPr>
              <a:t>Презентацию подготовила </a:t>
            </a:r>
          </a:p>
          <a:p>
            <a:pPr>
              <a:spcBef>
                <a:spcPct val="50000"/>
              </a:spcBef>
            </a:pPr>
            <a:r>
              <a:rPr lang="ru-RU" b="1" i="1">
                <a:latin typeface="Times New Roman" pitchFamily="18" charset="0"/>
              </a:rPr>
              <a:t>учитель географии </a:t>
            </a:r>
          </a:p>
          <a:p>
            <a:pPr>
              <a:spcBef>
                <a:spcPct val="50000"/>
              </a:spcBef>
            </a:pPr>
            <a:r>
              <a:rPr lang="ru-RU" b="1" i="1">
                <a:latin typeface="Times New Roman" pitchFamily="18" charset="0"/>
              </a:rPr>
              <a:t>МБОУ «Починокинельская СОШ»</a:t>
            </a:r>
          </a:p>
          <a:p>
            <a:pPr>
              <a:spcBef>
                <a:spcPct val="50000"/>
              </a:spcBef>
            </a:pPr>
            <a:r>
              <a:rPr lang="ru-RU" b="1" i="1">
                <a:latin typeface="Times New Roman" pitchFamily="18" charset="0"/>
              </a:rPr>
              <a:t>Краснова С. 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6" descr="F:\Документы\Фоны оформление\фон цвет\фон кружки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143125" y="1071563"/>
            <a:ext cx="4686300" cy="10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i="1" u="sng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+mn-cs"/>
              </a:rPr>
              <a:t>Выветривание</a:t>
            </a:r>
            <a:r>
              <a:rPr lang="ru-RU" sz="6000" b="1" i="1" u="sng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+mn-cs"/>
              </a:rPr>
              <a:t>.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1214438" y="2500313"/>
            <a:ext cx="484187" cy="977900"/>
          </a:xfrm>
          <a:prstGeom prst="downArrow">
            <a:avLst/>
          </a:prstGeom>
          <a:solidFill>
            <a:schemeClr val="accent2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14313" y="3357563"/>
            <a:ext cx="2805112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+mn-cs"/>
              </a:rPr>
              <a:t>Физическое.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57500" y="5072063"/>
            <a:ext cx="2852738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+mn-cs"/>
              </a:rPr>
              <a:t>Химическое.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00688" y="3357563"/>
            <a:ext cx="3451225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+mn-cs"/>
              </a:rPr>
              <a:t>Биологическое.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4000500" y="4143375"/>
            <a:ext cx="484188" cy="977900"/>
          </a:xfrm>
          <a:prstGeom prst="downArrow">
            <a:avLst/>
          </a:prstGeom>
          <a:solidFill>
            <a:schemeClr val="accent2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7000875" y="2428875"/>
            <a:ext cx="484188" cy="977900"/>
          </a:xfrm>
          <a:prstGeom prst="downArrow">
            <a:avLst/>
          </a:prstGeom>
          <a:solidFill>
            <a:schemeClr val="accent2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6" descr="F:\Документы\Фоны оформление\фон цвет\фон кружки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F:\Документы\Фотобанк\Природа\горы\горы\морена 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3504" y="2500306"/>
            <a:ext cx="3000396" cy="2000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4572000" y="1285875"/>
            <a:ext cx="4024313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+mn-cs"/>
              </a:rPr>
              <a:t>Обвалы, осыпи, оползни, сели.</a:t>
            </a:r>
          </a:p>
        </p:txBody>
      </p:sp>
      <p:pic>
        <p:nvPicPr>
          <p:cNvPr id="11267" name="Picture 3" descr="F:\Документы\Фотобанк\Природа\плато бермамыт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3568" y="2924944"/>
            <a:ext cx="3286148" cy="26289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 useBgFill="1">
        <p:nvSpPr>
          <p:cNvPr id="15" name="TextBox 14"/>
          <p:cNvSpPr txBox="1"/>
          <p:nvPr/>
        </p:nvSpPr>
        <p:spPr>
          <a:xfrm>
            <a:off x="928662" y="142852"/>
            <a:ext cx="7215238" cy="1015663"/>
          </a:xfrm>
          <a:prstGeom prst="rect">
            <a:avLst/>
          </a:prstGeom>
          <a:scene3d>
            <a:camera prst="orthographicFront"/>
            <a:lightRig rig="threePt" dir="t"/>
          </a:scene3d>
          <a:sp3d extrusionH="76200">
            <a:bevelT w="165100" prst="coolSlant"/>
            <a:extrusionClr>
              <a:srgbClr val="92D050"/>
            </a:extrusionClr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+mn-cs"/>
              </a:rPr>
              <a:t>Действие силы тяжести</a:t>
            </a:r>
            <a:r>
              <a:rPr lang="ru-RU" sz="60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+mn-cs"/>
              </a:rPr>
              <a:t>.</a:t>
            </a:r>
          </a:p>
        </p:txBody>
      </p:sp>
      <p:pic>
        <p:nvPicPr>
          <p:cNvPr id="16" name="Picture 2" descr="F:\Документы\Фотобанк\Природа\рельеф\курумы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143504" y="4643446"/>
            <a:ext cx="3000396" cy="20533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6" descr="F:\Документы\Фоны оформление\фон цвет\фон кружки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13" name="TextBox 12"/>
          <p:cNvSpPr txBox="1"/>
          <p:nvPr/>
        </p:nvSpPr>
        <p:spPr>
          <a:xfrm>
            <a:off x="562411" y="20614"/>
            <a:ext cx="7932654" cy="1015663"/>
          </a:xfrm>
          <a:prstGeom prst="rect">
            <a:avLst/>
          </a:prstGeom>
          <a:scene3d>
            <a:camera prst="orthographicFront"/>
            <a:lightRig rig="threePt" dir="t"/>
          </a:scene3d>
          <a:sp3d extrusionH="76200">
            <a:bevelT w="165100" prst="coolSlant"/>
            <a:extrusionClr>
              <a:srgbClr val="92D050"/>
            </a:extrusionClr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+mn-cs"/>
              </a:rPr>
              <a:t>Деятельность текучих вод</a:t>
            </a:r>
            <a:r>
              <a:rPr lang="ru-RU" sz="60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+mn-cs"/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14938" y="1357313"/>
            <a:ext cx="2576512" cy="18161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+mn-cs"/>
              </a:rPr>
              <a:t>Каньоны</a:t>
            </a:r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+mn-cs"/>
              </a:rPr>
              <a:t>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+mn-cs"/>
              </a:rPr>
              <a:t>овраги,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+mn-cs"/>
              </a:rPr>
              <a:t>балки.</a:t>
            </a:r>
          </a:p>
        </p:txBody>
      </p:sp>
      <p:pic>
        <p:nvPicPr>
          <p:cNvPr id="15" name="Picture 2" descr="F:\Документы\Фотобанк\Природа\рельеф\парк штата юта 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44" y="1357298"/>
            <a:ext cx="4143404" cy="31075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Picture 3" descr="F:\Документы\Фотобанк\Природа\рельеф\каньон реки Колорадо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9124" y="3446860"/>
            <a:ext cx="4376733" cy="32825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6" descr="F:\Документы\Фоны оформление\фон цвет\фон кружки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F:\Документы\Фотобанк\Природа\пещеры\пещеры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4783" y="4214819"/>
            <a:ext cx="3333772" cy="25003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500688" y="1571625"/>
            <a:ext cx="2371725" cy="1323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+mn-cs"/>
              </a:rPr>
              <a:t>Пещеры,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+mn-cs"/>
              </a:rPr>
              <a:t>воронки.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  <a:cs typeface="+mn-cs"/>
            </a:endParaRPr>
          </a:p>
        </p:txBody>
      </p:sp>
      <p:pic>
        <p:nvPicPr>
          <p:cNvPr id="3076" name="Picture 4" descr="F:\Документы\Фотобанк\Природа\рельеф\пещеры в Пиренеях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58" y="1428736"/>
            <a:ext cx="3357586" cy="25559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 useBgFill="1">
        <p:nvSpPr>
          <p:cNvPr id="7" name="TextBox 6"/>
          <p:cNvSpPr txBox="1"/>
          <p:nvPr/>
        </p:nvSpPr>
        <p:spPr>
          <a:xfrm>
            <a:off x="2285984" y="214290"/>
            <a:ext cx="3857652" cy="1015663"/>
          </a:xfrm>
          <a:prstGeom prst="rect">
            <a:avLst/>
          </a:prstGeom>
          <a:scene3d>
            <a:camera prst="orthographicFront"/>
            <a:lightRig rig="threePt" dir="t"/>
          </a:scene3d>
          <a:sp3d extrusionH="76200">
            <a:bevelT w="165100" prst="coolSlant"/>
            <a:extrusionClr>
              <a:srgbClr val="92D050"/>
            </a:extrusionClr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+mn-cs"/>
              </a:rPr>
              <a:t>Карсты</a:t>
            </a:r>
            <a:r>
              <a:rPr lang="ru-RU" sz="60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+mn-cs"/>
              </a:rPr>
              <a:t>.</a:t>
            </a:r>
          </a:p>
        </p:txBody>
      </p:sp>
      <p:pic>
        <p:nvPicPr>
          <p:cNvPr id="8" name="Picture 2" descr="F:\Документы\Фотобанк\Природа\фото камчатки\камчатка 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0628" y="3357562"/>
            <a:ext cx="3433760" cy="24445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6" descr="F:\Документы\Фоны оформление\фон цвет\фон кружки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F:\Документы\Фотобанк\Природа\рельеф\кавказ ледник Каярта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1285860"/>
            <a:ext cx="3333774" cy="25003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643563" y="1000125"/>
            <a:ext cx="2401887" cy="19383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+mn-cs"/>
              </a:rPr>
              <a:t>Морены,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+mn-cs"/>
              </a:rPr>
              <a:t>гряды,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+mn-cs"/>
              </a:rPr>
              <a:t>зандры.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  <a:cs typeface="+mn-cs"/>
            </a:endParaRPr>
          </a:p>
        </p:txBody>
      </p:sp>
      <p:pic>
        <p:nvPicPr>
          <p:cNvPr id="6148" name="Picture 4" descr="F:\Документы\Фотобанк\Природа\пустыня (8)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55976" y="3717032"/>
            <a:ext cx="3429024" cy="25717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 useBgFill="1">
        <p:nvSpPr>
          <p:cNvPr id="7" name="TextBox 6"/>
          <p:cNvSpPr txBox="1"/>
          <p:nvPr/>
        </p:nvSpPr>
        <p:spPr>
          <a:xfrm>
            <a:off x="990778" y="209527"/>
            <a:ext cx="6931317" cy="714380"/>
          </a:xfrm>
          <a:prstGeom prst="rect">
            <a:avLst/>
          </a:prstGeom>
          <a:scene3d>
            <a:camera prst="orthographicFront"/>
            <a:lightRig rig="threePt" dir="t"/>
          </a:scene3d>
          <a:sp3d extrusionH="76200">
            <a:bevelT w="165100" prst="coolSlant"/>
            <a:extrusionClr>
              <a:srgbClr val="92D050"/>
            </a:extrusionClr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+mn-cs"/>
              </a:rPr>
              <a:t>Деятельность ледников.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6" descr="F:\Документы\Фоны оформление\фон цвет\фон кружки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F:\Документы\Фотобанк\Природа\рельеф\причудливые скалы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2420888"/>
            <a:ext cx="3519478" cy="25860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196" name="Picture 4" descr="F:\Документы\Фотобанк\Природа\рельеф\работа ветра 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628" y="3857628"/>
            <a:ext cx="3679058" cy="26860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 useBgFill="1">
        <p:nvSpPr>
          <p:cNvPr id="6" name="TextBox 5"/>
          <p:cNvSpPr txBox="1"/>
          <p:nvPr/>
        </p:nvSpPr>
        <p:spPr>
          <a:xfrm>
            <a:off x="2857488" y="142852"/>
            <a:ext cx="3357586" cy="714380"/>
          </a:xfrm>
          <a:prstGeom prst="rect">
            <a:avLst/>
          </a:prstGeom>
          <a:scene3d>
            <a:camera prst="orthographicFront"/>
            <a:lightRig rig="threePt" dir="t"/>
          </a:scene3d>
          <a:sp3d extrusionH="76200">
            <a:bevelT w="165100" prst="coolSlant"/>
            <a:extrusionClr>
              <a:srgbClr val="92D050"/>
            </a:extrusionClr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+mn-cs"/>
              </a:rPr>
              <a:t>Эрозия.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  <a:cs typeface="+mn-cs"/>
            </a:endParaRPr>
          </a:p>
        </p:txBody>
      </p:sp>
      <p:pic>
        <p:nvPicPr>
          <p:cNvPr id="8" name="Picture 7" descr="F:\Документы\Фотобанк\Природа\горы\парк арок\парк арок 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929190" y="1071546"/>
            <a:ext cx="3714776" cy="2578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6" descr="F:\Документы\Фоны оформление\фон цвет\фон кружки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F:\Документы\Фотобанк\Природа\рельеф\пустыня 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2564904"/>
            <a:ext cx="3429024" cy="25717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099" name="Picture 3" descr="F:\Документы\Фотобанк\Природа\рельеф\работа ветра 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14876" y="2571744"/>
            <a:ext cx="4033919" cy="26273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 useBgFill="1">
        <p:nvSpPr>
          <p:cNvPr id="7" name="TextBox 6"/>
          <p:cNvSpPr txBox="1"/>
          <p:nvPr/>
        </p:nvSpPr>
        <p:spPr>
          <a:xfrm>
            <a:off x="1428728" y="142852"/>
            <a:ext cx="6215106" cy="1015663"/>
          </a:xfrm>
          <a:prstGeom prst="rect">
            <a:avLst/>
          </a:prstGeom>
          <a:scene3d>
            <a:camera prst="orthographicFront"/>
            <a:lightRig rig="threePt" dir="t"/>
          </a:scene3d>
          <a:sp3d extrusionH="76200">
            <a:bevelT w="165100" prst="coolSlant"/>
            <a:extrusionClr>
              <a:srgbClr val="92D050"/>
            </a:extrusionClr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+mn-cs"/>
              </a:rPr>
              <a:t>Деятельность ветра</a:t>
            </a:r>
            <a:r>
              <a:rPr lang="ru-RU" sz="60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+mn-cs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00688" y="1357313"/>
            <a:ext cx="2508250" cy="10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+mn-cs"/>
              </a:rPr>
              <a:t>Барханы</a:t>
            </a:r>
            <a:r>
              <a:rPr lang="ru-RU" sz="60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+mn-c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6" descr="F:\Документы\Фоны оформление\фон цвет\фон кружки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Ново - Черемшанский карьер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48" y="1071546"/>
            <a:ext cx="7620000" cy="43016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 useBgFill="1">
        <p:nvSpPr>
          <p:cNvPr id="7" name="TextBox 6"/>
          <p:cNvSpPr txBox="1"/>
          <p:nvPr/>
        </p:nvSpPr>
        <p:spPr>
          <a:xfrm>
            <a:off x="923158" y="20614"/>
            <a:ext cx="6947781" cy="707886"/>
          </a:xfrm>
          <a:prstGeom prst="rect">
            <a:avLst/>
          </a:prstGeom>
          <a:scene3d>
            <a:camera prst="orthographicFront"/>
            <a:lightRig rig="threePt" dir="t"/>
          </a:scene3d>
          <a:sp3d extrusionH="76200">
            <a:bevelT w="165100" prst="coolSlant"/>
            <a:extrusionClr>
              <a:srgbClr val="92D050"/>
            </a:extrusionClr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+mn-cs"/>
              </a:rPr>
              <a:t>Деятельность человека.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500" y="1000125"/>
            <a:ext cx="489585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+mn-cs"/>
              </a:rPr>
              <a:t>Карьеры, терриконы.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79</Words>
  <Application>Microsoft Office PowerPoint</Application>
  <PresentationFormat>Экран (4:3)</PresentationFormat>
  <Paragraphs>28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Галина</dc:creator>
  <cp:lastModifiedBy>Admin</cp:lastModifiedBy>
  <cp:revision>14</cp:revision>
  <dcterms:created xsi:type="dcterms:W3CDTF">2010-12-28T20:53:18Z</dcterms:created>
  <dcterms:modified xsi:type="dcterms:W3CDTF">2016-02-29T17:11:32Z</dcterms:modified>
</cp:coreProperties>
</file>