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7" r:id="rId2"/>
    <p:sldId id="276" r:id="rId3"/>
    <p:sldId id="261" r:id="rId4"/>
    <p:sldId id="258" r:id="rId5"/>
    <p:sldId id="259" r:id="rId6"/>
    <p:sldId id="260" r:id="rId7"/>
    <p:sldId id="262" r:id="rId8"/>
    <p:sldId id="279" r:id="rId9"/>
    <p:sldId id="278" r:id="rId10"/>
    <p:sldId id="267" r:id="rId11"/>
    <p:sldId id="268" r:id="rId12"/>
    <p:sldId id="271" r:id="rId13"/>
    <p:sldId id="280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AD167-C564-441D-9401-87A234247AEB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B5497-E6FA-4589-B1F1-1C56C5840C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468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5497-E6FA-4589-B1F1-1C56C5840CE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2357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50A491-8F9B-4094-A478-5A5D7FEA695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335090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B779-C969-4C55-B699-CF4BC42D12C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1B646-5500-410B-B71B-228160CFC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B779-C969-4C55-B699-CF4BC42D12C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1B646-5500-410B-B71B-228160CFC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B779-C969-4C55-B699-CF4BC42D12C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1B646-5500-410B-B71B-228160CFC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B779-C969-4C55-B699-CF4BC42D12C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1B646-5500-410B-B71B-228160CFC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B779-C969-4C55-B699-CF4BC42D12C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1B646-5500-410B-B71B-228160CFC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B779-C969-4C55-B699-CF4BC42D12C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1B646-5500-410B-B71B-228160CFC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B779-C969-4C55-B699-CF4BC42D12C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1B646-5500-410B-B71B-228160CFC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B779-C969-4C55-B699-CF4BC42D12C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1B646-5500-410B-B71B-228160CFC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B779-C969-4C55-B699-CF4BC42D12C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1B646-5500-410B-B71B-228160CFC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B779-C969-4C55-B699-CF4BC42D12C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1B646-5500-410B-B71B-228160CFC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B779-C969-4C55-B699-CF4BC42D12C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31B646-5500-410B-B71B-228160CFC5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7FB779-C969-4C55-B699-CF4BC42D12C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31B646-5500-410B-B71B-228160CFC59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happyho.ru/files/images/2010/06/rossiya-derevenskaya-lastochka-v-gnezde-8623_1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285720" y="6500834"/>
            <a:ext cx="7509520" cy="45719"/>
          </a:xfrm>
        </p:spPr>
        <p:txBody>
          <a:bodyPr>
            <a:normAutofit fontScale="90000"/>
          </a:bodyPr>
          <a:lstStyle/>
          <a:p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://www.navigator-kostroma.ru/files/images/sg229_b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357686" y="1214422"/>
            <a:ext cx="4505526" cy="514351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1071546"/>
            <a:ext cx="42862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Стихотворение </a:t>
            </a:r>
          </a:p>
          <a:p>
            <a:pPr lvl="0"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Алексея Николаевича Плещеева</a:t>
            </a:r>
          </a:p>
          <a:p>
            <a:pPr lvl="0" algn="ctr"/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«Старик» 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ll Users\Документы\Лиза\images-27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0166" y="1352550"/>
            <a:ext cx="5857915" cy="4505342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All Users\Документы\Лиза\images-17.jpe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4282" y="928670"/>
            <a:ext cx="3286148" cy="2905130"/>
          </a:xfrm>
          <a:prstGeom prst="rect">
            <a:avLst/>
          </a:prstGeom>
          <a:noFill/>
        </p:spPr>
      </p:pic>
      <p:pic>
        <p:nvPicPr>
          <p:cNvPr id="9219" name="Picture 3" descr="C:\Documents and Settings\All Users\Документы\Лиза\images-4.jpe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857752" y="928670"/>
            <a:ext cx="3643306" cy="2857520"/>
          </a:xfrm>
          <a:prstGeom prst="rect">
            <a:avLst/>
          </a:prstGeom>
          <a:noFill/>
        </p:spPr>
      </p:pic>
      <p:pic>
        <p:nvPicPr>
          <p:cNvPr id="9220" name="Picture 4" descr="C:\Documents and Settings\All Users\Документы\Лиза\images-14.jpe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3000364" y="3982241"/>
            <a:ext cx="3643338" cy="24471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All Users\Документы\Лиза\images-6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83568" y="1268760"/>
            <a:ext cx="3000396" cy="2543175"/>
          </a:xfrm>
          <a:prstGeom prst="rect">
            <a:avLst/>
          </a:prstGeom>
          <a:noFill/>
        </p:spPr>
      </p:pic>
      <p:pic>
        <p:nvPicPr>
          <p:cNvPr id="10243" name="Picture 3" descr="C:\Documents and Settings\All Users\Документы\Лиза\images-12.jpe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286248" y="3929066"/>
            <a:ext cx="3157561" cy="2495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All Users\Документы\Лиза\images-9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283" y="2923830"/>
            <a:ext cx="4714907" cy="3719879"/>
          </a:xfrm>
          <a:prstGeom prst="rect">
            <a:avLst/>
          </a:prstGeom>
          <a:noFill/>
        </p:spPr>
      </p:pic>
      <p:pic>
        <p:nvPicPr>
          <p:cNvPr id="12291" name="Picture 3" descr="C:\Documents and Settings\All Users\Документы\Лиза\thumb476204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15008" y="857232"/>
            <a:ext cx="3254380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6" name="Picture 1" descr="Картинка 3 из 42856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9929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6219056"/>
            <a:ext cx="7509520" cy="638944"/>
          </a:xfrm>
        </p:spPr>
        <p:txBody>
          <a:bodyPr>
            <a:normAutofit/>
          </a:bodyPr>
          <a:lstStyle/>
          <a:p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All Users\Документы\Лиза\thumb418985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3108" y="1928802"/>
            <a:ext cx="4929222" cy="36544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19056"/>
            <a:ext cx="7509520" cy="638944"/>
          </a:xfrm>
        </p:spPr>
        <p:txBody>
          <a:bodyPr>
            <a:normAutofit/>
          </a:bodyPr>
          <a:lstStyle/>
          <a:p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All Users\Документы\Лиза\images-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20105369">
            <a:off x="839771" y="1680303"/>
            <a:ext cx="3371863" cy="3714776"/>
          </a:xfrm>
          <a:prstGeom prst="rect">
            <a:avLst/>
          </a:prstGeom>
          <a:noFill/>
        </p:spPr>
      </p:pic>
      <p:pic>
        <p:nvPicPr>
          <p:cNvPr id="2051" name="Picture 3" descr="C:\Documents and Settings\All Users\Документы\Лиза\images-19.jpe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1687253">
            <a:off x="5452262" y="1805915"/>
            <a:ext cx="2786082" cy="35235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1071546"/>
            <a:ext cx="4286280" cy="571504"/>
          </a:xfrm>
        </p:spPr>
        <p:txBody>
          <a:bodyPr>
            <a:normAutofit fontScale="90000"/>
          </a:bodyPr>
          <a:lstStyle/>
          <a:p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All Users\Документы\Лиза\images-3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000232" y="857232"/>
            <a:ext cx="5000660" cy="451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Documents and Settings\All Users\Документы\Лиза\images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929190" y="642918"/>
            <a:ext cx="3929090" cy="5151919"/>
          </a:xfrm>
          <a:prstGeom prst="rect">
            <a:avLst/>
          </a:prstGeom>
          <a:noFill/>
        </p:spPr>
      </p:pic>
      <p:pic>
        <p:nvPicPr>
          <p:cNvPr id="4099" name="Picture 3" descr="C:\Documents and Settings\All Users\Документы\Лиза\images-8.jpe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14282" y="3357562"/>
            <a:ext cx="4677290" cy="32198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785794"/>
            <a:ext cx="7124970" cy="617854"/>
          </a:xfrm>
        </p:spPr>
        <p:txBody>
          <a:bodyPr>
            <a:normAutofit fontScale="90000"/>
          </a:bodyPr>
          <a:lstStyle/>
          <a:p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All Users\Документы\Лиза\images-7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5852" y="857232"/>
            <a:ext cx="7215238" cy="52875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AutoShape 4" descr="http://www.sosna.ru/plitka/images/6d5a36549b8f7c71bd72e0fa3bef4f31504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2" name="AutoShape 6" descr="http://www.sosna.ru/plitka/images/6d5a36549b8f7c71bd72e0fa3bef4f31504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4" name="AutoShape 8" descr="http://www.sosna.ru/plitka/images/6d5a36549b8f7c71bd72e0fa3bef4f31504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Picture 2" descr="Картинка 109 из 271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57224" y="857232"/>
            <a:ext cx="7676854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AutoShape 4" descr="http://www.sosna.ru/plitka/images/6d5a36549b8f7c71bd72e0fa3bef4f31504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2" name="AutoShape 6" descr="http://www.sosna.ru/plitka/images/6d5a36549b8f7c71bd72e0fa3bef4f31504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4" name="AutoShape 8" descr="http://www.sosna.ru/plitka/images/6d5a36549b8f7c71bd72e0fa3bef4f31504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6" name="Picture 2" descr="C:\Documents and Settings\All Users\Документы\Лиза\images-15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95438" y="966788"/>
            <a:ext cx="6191272" cy="47482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170" name="Picture 2" descr="C:\Documents and Settings\All Users\Документы\Лиза\images-20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87624" y="1844824"/>
            <a:ext cx="6929486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</TotalTime>
  <Words>9</Words>
  <Application>Microsoft Office PowerPoint</Application>
  <PresentationFormat>Экран (4:3)</PresentationFormat>
  <Paragraphs>6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бобрик</dc:creator>
  <cp:lastModifiedBy>WIN7USER</cp:lastModifiedBy>
  <cp:revision>17</cp:revision>
  <dcterms:created xsi:type="dcterms:W3CDTF">2014-02-27T15:32:26Z</dcterms:created>
  <dcterms:modified xsi:type="dcterms:W3CDTF">2016-02-28T12:04:58Z</dcterms:modified>
</cp:coreProperties>
</file>