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ECF97-C311-458F-8106-CB61B98A0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0E31F-E66F-472E-B9C9-DBEB05BA1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44228-8A64-4B19-8363-4D225A0E3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890AF-B7B5-49D3-B358-43CC76CE3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56DDE-671B-49C5-BA16-2195EDE67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B2FB7-803D-43EB-9449-20294FA14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D6E7D-B56A-4CB1-9286-0D0D49B24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4DFD9-C30E-4F9B-85B6-57946988A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C9A2D-D9BA-43E4-8570-8BF16B65D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7BB09-7E91-4241-9229-2B7041D8A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BF631-492A-495C-B468-5CEB35302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CA33DE7-9259-4D4D-B964-E91E1B2F3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0%B5%D1%80%D0%B1_%D0%9B%D0%B8%D1%85%D1%82%D0%B5%D0%BD%D1%88%D1%82%D0%B5%D0%B9%D0%BD%D0%B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img4a143611761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341438"/>
            <a:ext cx="28797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23850" y="3573463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250825" y="3500438"/>
            <a:ext cx="302418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</a:rPr>
              <a:t>Бальцерс</a:t>
            </a:r>
            <a:r>
              <a:rPr lang="ru-RU"/>
              <a:t> – самый южный город княжества, город включает в себя два поселения: Бальцерс и Мэльс. В городской панораме выделяются замок Гуттенберг и церковь, построенная в честь юбилея князя Иоганна. </a:t>
            </a:r>
          </a:p>
        </p:txBody>
      </p:sp>
      <p:pic>
        <p:nvPicPr>
          <p:cNvPr id="10245" name="Picture 9" descr="img4a1438c878cc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149725"/>
            <a:ext cx="3173412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4572000" y="1484313"/>
            <a:ext cx="37449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Город </a:t>
            </a:r>
            <a:r>
              <a:rPr lang="ru-RU">
                <a:solidFill>
                  <a:schemeClr val="accent2"/>
                </a:solidFill>
              </a:rPr>
              <a:t>Тризен</a:t>
            </a:r>
            <a:r>
              <a:rPr lang="ru-RU"/>
              <a:t> был построен на вершине конического холма, образовавшегося много лет назад в результате оползня. Это одно из самых древних поселений в стране, здесь проживало большое количество знатных семейств. 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img4a143cf093c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196975"/>
            <a:ext cx="3024188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932363" y="3429000"/>
            <a:ext cx="4103687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</a:rPr>
              <a:t>Шелленберг</a:t>
            </a:r>
            <a:r>
              <a:rPr lang="ru-RU"/>
              <a:t> – самый маленький город Лихтенштейна. Поселение, разделенное на три района Верхний, Нижний и Средний Город, расположились на кряже Эшенберг. Одной из местных достопримечательностей считается горная тропа исторической значимости 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0" y="1341438"/>
            <a:ext cx="439261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Город </a:t>
            </a:r>
            <a:r>
              <a:rPr lang="ru-RU">
                <a:solidFill>
                  <a:schemeClr val="accent2"/>
                </a:solidFill>
              </a:rPr>
              <a:t>Эшен</a:t>
            </a:r>
            <a:r>
              <a:rPr lang="ru-RU"/>
              <a:t> включает в себя два округа Эшен и Нендельн. Это самый большой город Нижнего Лихтенштейна. Среди исторических зданий в Эшене находятся Приходской дом, часовня Святого Креста. В горах Эшенберг расположена историческая тропа, самые древние находки, сделанные в этой области датируются 5000 до н.э. </a:t>
            </a:r>
          </a:p>
        </p:txBody>
      </p:sp>
      <p:pic>
        <p:nvPicPr>
          <p:cNvPr id="11269" name="Picture 7" descr="img4a143ddf9432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292600"/>
            <a:ext cx="2303462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0" y="1196975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Лихтенштейн</a:t>
            </a:r>
            <a:r>
              <a:rPr lang="ru-RU"/>
              <a:t> – это удивительная маленькая страна с рейнскими лугами и маленькими деревнями, затерявшимися высоко в Альпах, со сказочными замками и шале, украшенными геранями. </a:t>
            </a:r>
            <a:br>
              <a:rPr lang="ru-RU"/>
            </a:br>
            <a:endParaRPr lang="ru-RU"/>
          </a:p>
        </p:txBody>
      </p:sp>
      <p:pic>
        <p:nvPicPr>
          <p:cNvPr id="12291" name="Picture 5" descr="02440d7f58e01ad83fb5b539b2ae376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150" y="2249488"/>
            <a:ext cx="582136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750x750_liechtenstein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41438"/>
            <a:ext cx="70929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lich_ma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35613" y="1341438"/>
            <a:ext cx="3608387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5795963" y="1268413"/>
            <a:ext cx="316865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Флаг Лихтенштейна </a:t>
            </a:r>
            <a:r>
              <a:rPr lang="ru-RU"/>
              <a:t>первоначально состоял из двух горизонтально расположенных полос жёлтого и красного родовых цветов правящей династии. С XIX века национальный флаг стал сине-красным. Перемена связана с традиционной расцветкой одежды придворных и слуг княжеского двора. Синий цвет символизирует синеву неба над страной, красный — яркие закаты солнца в горах Лихтенштейна. </a:t>
            </a:r>
          </a:p>
        </p:txBody>
      </p:sp>
      <p:pic>
        <p:nvPicPr>
          <p:cNvPr id="3075" name="Picture 5" descr="800px-Flag_of_Liechtenste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349500"/>
            <a:ext cx="5538788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1822450"/>
            <a:ext cx="550862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 центре — золотой с красным щит, фамильный герб рода Лихтенштейн; </a:t>
            </a:r>
          </a:p>
          <a:p>
            <a:r>
              <a:rPr lang="ru-RU"/>
              <a:t>Первая четверть — герб Силезии (силезский орёл); </a:t>
            </a:r>
          </a:p>
          <a:p>
            <a:r>
              <a:rPr lang="ru-RU"/>
              <a:t>Вторая четверть — герб рода Куэнринг (8 золотых и чёрных полос, пересечённых по диагонали зелёной с коронами полосой</a:t>
            </a:r>
            <a:r>
              <a:rPr lang="ru-RU">
                <a:hlinkClick r:id="rId3"/>
              </a:rPr>
              <a:t>[1]</a:t>
            </a:r>
            <a:r>
              <a:rPr lang="ru-RU"/>
              <a:t>); </a:t>
            </a:r>
          </a:p>
          <a:p>
            <a:r>
              <a:rPr lang="ru-RU"/>
              <a:t>Третья четверть — герб герцогства Троппау (рассечённый по вертикали красно-белый щит); </a:t>
            </a:r>
          </a:p>
          <a:p>
            <a:r>
              <a:rPr lang="ru-RU"/>
              <a:t>Четвёртая четверть — герб восточно-фризского рода Кирксена, представляющий графство Ритберг (чёрный орёл с женской головой, т. н. </a:t>
            </a:r>
            <a:r>
              <a:rPr lang="ru-RU" i="1"/>
              <a:t>гарпия</a:t>
            </a:r>
            <a:r>
              <a:rPr lang="ru-RU"/>
              <a:t>); </a:t>
            </a:r>
          </a:p>
          <a:p>
            <a:r>
              <a:rPr lang="ru-RU"/>
              <a:t>В основании щита — герб герцогства Ягерндорф (золотой охотничий рог в синем поле). </a:t>
            </a:r>
          </a:p>
          <a:p>
            <a:r>
              <a:rPr lang="ru-RU"/>
              <a:t>Мантия и княжеская корона символизируют монархический государственный строй и власть князя.</a:t>
            </a:r>
          </a:p>
        </p:txBody>
      </p:sp>
      <p:pic>
        <p:nvPicPr>
          <p:cNvPr id="4099" name="Picture 5" descr="494px-Coat_of_arms_of_Liechtenstei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063" y="1844675"/>
            <a:ext cx="3313112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0" y="1125538"/>
            <a:ext cx="48958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Лихтенштейн — конституционная монархия. Действующая конституция вступила в силу 5 октября 1921 года. Глава государства — Ханс-Адам II, князь фон унд цу Лихтенштейн, герцог Троппау и Егерндорф, граф Ритберг. 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5003800" y="1628775"/>
            <a:ext cx="3889375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Князь осуществляет управление государством, визирует принимаемые ландтагом (парламентом) законодательные акты, представляет Лихтенштейн во взаимоотношениях с другими государствами, назначает государственных служащих, обладает правом помилования. Законодательный орган — ландтаг, который состоит из 25 депутатов, избираемых прямым тайным голосованием по системе пропорционального представительства (15 депутатов от Оберланда и 10 депутатов от Унтерланда) сроком на 4 года. </a:t>
            </a:r>
          </a:p>
        </p:txBody>
      </p:sp>
      <p:pic>
        <p:nvPicPr>
          <p:cNvPr id="5124" name="Picture 6" descr="648px-Regierungsgebäude_Vaduz,_Liechtenstei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2997200"/>
            <a:ext cx="4062412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0" y="5949950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Здание правительства и парламента.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79388" y="141287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Лихтенштейн</a:t>
            </a:r>
            <a:r>
              <a:rPr lang="ru-RU"/>
              <a:t> — процветающая индустриальная страна с развитым сектором финансовых услуг и высоким уровнем жизни. 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79388" y="2276475"/>
            <a:ext cx="3671887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Главная отрасль экономики — </a:t>
            </a:r>
            <a:r>
              <a:rPr lang="ru-RU">
                <a:solidFill>
                  <a:schemeClr val="accent2"/>
                </a:solidFill>
              </a:rPr>
              <a:t>обрабатывающая промышленность</a:t>
            </a:r>
            <a:r>
              <a:rPr lang="ru-RU"/>
              <a:t>: металлообработка, точное приборостроение, оптика, производство вакуумной техники, электронных систем, микропроцессоров. Основу промышленности составляет точное машино- и приборостроение. 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6659563" y="1916113"/>
            <a:ext cx="223202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Промышленность почти полностью </a:t>
            </a:r>
            <a:r>
              <a:rPr lang="ru-RU">
                <a:solidFill>
                  <a:schemeClr val="accent2"/>
                </a:solidFill>
              </a:rPr>
              <a:t>ориентирована на экспорт</a:t>
            </a:r>
            <a:r>
              <a:rPr lang="ru-RU"/>
              <a:t>. Значительное место занимают </a:t>
            </a:r>
            <a:r>
              <a:rPr lang="ru-RU">
                <a:solidFill>
                  <a:schemeClr val="accent2"/>
                </a:solidFill>
              </a:rPr>
              <a:t>пищевкусовая</a:t>
            </a:r>
            <a:r>
              <a:rPr lang="ru-RU"/>
              <a:t> (в частности, производство консервов и вин), текстильная, керамическая и фармацевтическая промышленность. </a:t>
            </a:r>
          </a:p>
        </p:txBody>
      </p:sp>
      <p:pic>
        <p:nvPicPr>
          <p:cNvPr id="6149" name="Picture 8" descr="imag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838" y="2060575"/>
            <a:ext cx="2538412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148263" y="1844675"/>
            <a:ext cx="3240087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Сельское хозяйство специализируется в основном на пастбищном животноводстве мясо-молочного профиля (75 % сельскохозяйственной продукции). Выращивают зерновые культуры, картофель и овощи. Традиционно развито виноделие. Предгорья и нижние склоны гор заняты садами и виноградниками. Из местных сортов винограда производят высококачественные вина. </a:t>
            </a:r>
          </a:p>
        </p:txBody>
      </p:sp>
      <p:pic>
        <p:nvPicPr>
          <p:cNvPr id="7171" name="Picture 6" descr="514049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773238"/>
            <a:ext cx="39592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50825" y="1700213"/>
            <a:ext cx="8569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Ваду́ц</a:t>
            </a:r>
            <a:r>
              <a:rPr lang="ru-RU"/>
              <a:t> (нем. </a:t>
            </a:r>
            <a:r>
              <a:rPr lang="de-DE" i="1"/>
              <a:t>Vaduz</a:t>
            </a:r>
            <a:r>
              <a:rPr lang="ru-RU"/>
              <a:t>, по-немецки произносится [vaˈduːʦ) — столица княжества Лихтенштейн и место расположения национального парламента. </a:t>
            </a:r>
          </a:p>
        </p:txBody>
      </p:sp>
      <p:pic>
        <p:nvPicPr>
          <p:cNvPr id="8195" name="Picture 5" descr="800px-ViewFromVaduzCast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2781300"/>
            <a:ext cx="76200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800px-Schlossvaduz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557338"/>
            <a:ext cx="39608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800px-2008-05-19_Vaduz_Liechtenstein_55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557338"/>
            <a:ext cx="38465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800px-JennySpoerry_Ci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4464050"/>
            <a:ext cx="3887788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800px-Vaduz_Liechtenstein_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4508500"/>
            <a:ext cx="403383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2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444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Anny</dc:creator>
  <cp:lastModifiedBy>Admin</cp:lastModifiedBy>
  <cp:revision>4</cp:revision>
  <dcterms:created xsi:type="dcterms:W3CDTF">2009-11-09T16:20:51Z</dcterms:created>
  <dcterms:modified xsi:type="dcterms:W3CDTF">2016-02-17T14:08:19Z</dcterms:modified>
</cp:coreProperties>
</file>