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969" autoAdjust="0"/>
  </p:normalViewPr>
  <p:slideViewPr>
    <p:cSldViewPr snapToGrid="0">
      <p:cViewPr varScale="1">
        <p:scale>
          <a:sx n="60" d="100"/>
          <a:sy n="60" d="100"/>
        </p:scale>
        <p:origin x="11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8EA0-42AD-4ED8-9DD9-ADD8EFA7CE74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EABD-E6FA-442A-AF6E-FA9D505F3E5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457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8EA0-42AD-4ED8-9DD9-ADD8EFA7CE74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EABD-E6FA-442A-AF6E-FA9D505F3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50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8EA0-42AD-4ED8-9DD9-ADD8EFA7CE74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EABD-E6FA-442A-AF6E-FA9D505F3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125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8EA0-42AD-4ED8-9DD9-ADD8EFA7CE74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EABD-E6FA-442A-AF6E-FA9D505F3E5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6247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8EA0-42AD-4ED8-9DD9-ADD8EFA7CE74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EABD-E6FA-442A-AF6E-FA9D505F3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560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8EA0-42AD-4ED8-9DD9-ADD8EFA7CE74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EABD-E6FA-442A-AF6E-FA9D505F3E5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3947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8EA0-42AD-4ED8-9DD9-ADD8EFA7CE74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EABD-E6FA-442A-AF6E-FA9D505F3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929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8EA0-42AD-4ED8-9DD9-ADD8EFA7CE74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EABD-E6FA-442A-AF6E-FA9D505F3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566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8EA0-42AD-4ED8-9DD9-ADD8EFA7CE74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EABD-E6FA-442A-AF6E-FA9D505F3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85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8EA0-42AD-4ED8-9DD9-ADD8EFA7CE74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EABD-E6FA-442A-AF6E-FA9D505F3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628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8EA0-42AD-4ED8-9DD9-ADD8EFA7CE74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EABD-E6FA-442A-AF6E-FA9D505F3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808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8EA0-42AD-4ED8-9DD9-ADD8EFA7CE74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EABD-E6FA-442A-AF6E-FA9D505F3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838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8EA0-42AD-4ED8-9DD9-ADD8EFA7CE74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EABD-E6FA-442A-AF6E-FA9D505F3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64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8EA0-42AD-4ED8-9DD9-ADD8EFA7CE74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EABD-E6FA-442A-AF6E-FA9D505F3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041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8EA0-42AD-4ED8-9DD9-ADD8EFA7CE74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EABD-E6FA-442A-AF6E-FA9D505F3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935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8EA0-42AD-4ED8-9DD9-ADD8EFA7CE74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EABD-E6FA-442A-AF6E-FA9D505F3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586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8EA0-42AD-4ED8-9DD9-ADD8EFA7CE74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EABD-E6FA-442A-AF6E-FA9D505F3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06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8688EA0-42AD-4ED8-9DD9-ADD8EFA7CE74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B2CEABD-E6FA-442A-AF6E-FA9D505F3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7413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Поздравляем мам!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Открытка к 8 марта.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Торопова Елена Юрьевна,</a:t>
            </a:r>
          </a:p>
          <a:p>
            <a:pPr algn="r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у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читель начальных классов</a:t>
            </a:r>
          </a:p>
          <a:p>
            <a:pPr algn="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МАОУ «СОШ № 12» г. Сыктывкар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49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55102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Кто </a:t>
            </a:r>
            <a:r>
              <a:rPr lang="ru-RU" b="1" dirty="0" smtClean="0"/>
              <a:t>пришёл </a:t>
            </a:r>
            <a:r>
              <a:rPr lang="ru-RU" b="1" dirty="0"/>
              <a:t>ко мне с </a:t>
            </a:r>
            <a:r>
              <a:rPr lang="ru-RU" b="1" dirty="0" smtClean="0"/>
              <a:t>утра?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Мамочка.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Кто сказал: "Вставать </a:t>
            </a:r>
            <a:r>
              <a:rPr lang="ru-RU" b="1" dirty="0" smtClean="0"/>
              <a:t>пора"?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Мамочка.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Кашу </a:t>
            </a:r>
            <a:r>
              <a:rPr lang="ru-RU" b="1" dirty="0"/>
              <a:t>кто </a:t>
            </a:r>
            <a:r>
              <a:rPr lang="ru-RU" b="1" dirty="0" smtClean="0"/>
              <a:t>успел сварить?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Мамочка.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Чаю – в </a:t>
            </a:r>
            <a:r>
              <a:rPr lang="ru-RU" b="1" dirty="0" smtClean="0"/>
              <a:t>пиалу </a:t>
            </a:r>
            <a:r>
              <a:rPr lang="ru-RU" b="1" dirty="0"/>
              <a:t>налить?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Мамочка.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Кто косички мне заплёл?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Мамочка.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Целый дом один подмёл?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Мамочка.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Кто цветов в </a:t>
            </a:r>
            <a:r>
              <a:rPr lang="ru-RU" b="1" dirty="0" smtClean="0"/>
              <a:t>саду нарвал?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Мамочка.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Кто меня поцеловал?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Мамочка.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Кто ребячий любит смех?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Мамочка.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Кто на свете </a:t>
            </a:r>
            <a:r>
              <a:rPr lang="ru-RU" b="1" dirty="0" smtClean="0"/>
              <a:t>лучше </a:t>
            </a:r>
            <a:r>
              <a:rPr lang="ru-RU" b="1" dirty="0"/>
              <a:t>всех?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Мамочка.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(У. </a:t>
            </a:r>
            <a:r>
              <a:rPr lang="ru-RU" b="1" dirty="0" err="1"/>
              <a:t>Раджаб</a:t>
            </a:r>
            <a:r>
              <a:rPr lang="ru-RU" b="1" dirty="0" smtClean="0"/>
              <a:t>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7009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5455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Посмотрите-ка, ребята,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Только трогать их не нужно, -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Словно крошечки - цыплята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На насест уселись дружно.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Месяц март. Не скоро лето.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И ещё с прохладой ночки.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Потому-то и одеты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В шубки тёплые  цветочки.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Хоть и мамы нет наседки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Не страшит снежок с морозом.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Распушились чудо - ветки.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Называются мимозы.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9273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4622" y="1317859"/>
            <a:ext cx="4819650" cy="361473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08787" y="1317859"/>
            <a:ext cx="4819650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1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573505"/>
            <a:ext cx="4819650" cy="36147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624" y="1299411"/>
            <a:ext cx="5584324" cy="418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3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97865" y="862263"/>
            <a:ext cx="4819650" cy="36147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49248" y="2109534"/>
            <a:ext cx="5197644" cy="38982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82300" y="862262"/>
            <a:ext cx="4819651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8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02591" y="905557"/>
            <a:ext cx="6823240" cy="5117431"/>
          </a:xfrm>
        </p:spPr>
      </p:pic>
    </p:spTree>
    <p:extLst>
      <p:ext uri="{BB962C8B-B14F-4D97-AF65-F5344CB8AC3E}">
        <p14:creationId xmlns:p14="http://schemas.microsoft.com/office/powerpoint/2010/main" val="269370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</TotalTime>
  <Words>30</Words>
  <Application>Microsoft Office PowerPoint</Application>
  <PresentationFormat>Широкоэкранный</PresentationFormat>
  <Paragraphs>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Century Gothic</vt:lpstr>
      <vt:lpstr>Wingdings 3</vt:lpstr>
      <vt:lpstr>Сектор</vt:lpstr>
      <vt:lpstr>Поздравляем мам! Открытка к 8 марта.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Поздравляем мам! Открытка к 8 марта.</dc:title>
  <dc:creator>User</dc:creator>
  <cp:lastModifiedBy>User</cp:lastModifiedBy>
  <cp:revision>2</cp:revision>
  <dcterms:created xsi:type="dcterms:W3CDTF">2016-02-29T16:17:05Z</dcterms:created>
  <dcterms:modified xsi:type="dcterms:W3CDTF">2016-02-29T16:30:17Z</dcterms:modified>
</cp:coreProperties>
</file>