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6" r:id="rId4"/>
    <p:sldId id="258" r:id="rId5"/>
    <p:sldId id="259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Сними напряжение</a:t>
            </a:r>
            <a:endParaRPr lang="ru-RU" sz="5400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</a:rPr>
              <a:t>Следи за перемещающимися объектами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</a:rPr>
              <a:t>После исчезновения фигур закрывай глаза на несколько 1 секунду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</a:rPr>
              <a:t>Постарайся отвлечься от реальности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428860" y="1000108"/>
            <a:ext cx="4429156" cy="4429156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286116" y="2285992"/>
            <a:ext cx="2714644" cy="2643206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357686" y="928670"/>
            <a:ext cx="571504" cy="500066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763 L 0.23629 0.61124 L -0.23611 0.61124 L -0.00034 -0.00763 Z " pathEditMode="relative" rAng="0" ptsTypes="FFFF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2143108" y="928670"/>
            <a:ext cx="4857784" cy="4714908"/>
          </a:xfrm>
          <a:prstGeom prst="frame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214546" y="1000108"/>
            <a:ext cx="571504" cy="500066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L 0.25 0.33302  L 0 0.33302  L 0 0  Z" pathEditMode="relative" ptsTypes="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7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944E-6 L 0.34462 2.59944E-6 L 0.34462 0.44334 L 2.5E-6 0.44334 L 2.5E-6 2.59944E-6 Z " pathEditMode="relative" rAng="0" ptsTypes="FFFFF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1" animBg="1"/>
      <p:bldP spid="5" grpId="2" animBg="1"/>
      <p:bldP spid="5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1928794" y="1142984"/>
            <a:ext cx="5357850" cy="4714908"/>
          </a:xfrm>
          <a:prstGeom prst="hex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Шестиугольник 2"/>
          <p:cNvSpPr/>
          <p:nvPr/>
        </p:nvSpPr>
        <p:spPr>
          <a:xfrm>
            <a:off x="2500298" y="1643050"/>
            <a:ext cx="4133880" cy="3724300"/>
          </a:xfrm>
          <a:prstGeom prst="hexag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143240" y="1142984"/>
            <a:ext cx="571504" cy="500066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074 L 0.26372 -0.0074 L 0.40069 0.30851 L 0.26372 0.62188 L -0.00677 0.62188 L -0.14271 0.30851 L -0.00677 -0.0074 Z " pathEditMode="relative" rAng="0" ptsTypes="FFFFFFF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452  L 0.125 0.28907  L 0 0.28907  L -0.063 0.1452  L 0 0  Z" pathEditMode="relative" ptsTypes="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1" animBg="1"/>
      <p:bldP spid="4" grpId="2" animBg="1"/>
      <p:bldP spid="4" grpId="4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571736" y="1214422"/>
            <a:ext cx="4071966" cy="385765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786182" y="2428868"/>
            <a:ext cx="1643074" cy="150019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03 0.00139 C 0.13403 -0.08788 0.08403 -0.16513 0.01701 -0.17045 C -0.04705 -0.17715 -0.10695 -0.11725 -0.11094 -0.03053 C -0.11597 0.04926 -0.07396 0.12396 -0.01389 0.12928 C 0.04097 0.13321 0.09305 0.08395 0.09705 0.00948 C 0.10104 -0.05851 0.06597 -0.12257 0.0151 -0.12789 C -0.03195 -0.13182 -0.07604 -0.09043 -0.07899 -0.02798 C -0.08195 0.02798 -0.05399 0.08256 -0.01198 0.08534 C 0.02604 0.08927 0.06198 0.05735 0.0651 0.00671 C 0.06701 -0.03862 0.04601 -0.08256 0.01302 -0.08511 C -0.01597 -0.08788 -0.04497 -0.06383 -0.04705 -0.02521 C -0.04896 0.00809 -0.03403 0.04001 -0.0099 0.04278 C 0.01007 0.04533 0.03108 0.03076 0.03212 0.00416 C 0.03403 -0.01735 0.02604 -0.04001 0.01111 -0.04255 C -0.00104 -0.04255 -0.01302 -0.03724 -0.01493 -0.02267 C -0.01597 -0.01318 -0.01389 -0.00393 -0.00799 1.23034E-6 C -0.00504 0.00139 -0.00295 0.00139 8.33333E-7 1.23034E-6 " pathEditMode="relative" rAng="0" ptsTypes="fffffffffffffffff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372 -0.00555 C -0.26372 0.09227 -0.20417 0.17275 -0.13142 0.17275 C -0.04566 0.17275 -0.01458 0.08348 -0.00156 0.02983 L 0.01181 -0.04117 C 0.02517 -0.09482 0.05816 -0.18386 0.15503 -0.18386 C 0.21701 -0.18386 0.2875 -0.10361 0.2875 -0.00555 C 0.2875 0.09227 0.21701 0.17275 0.15503 0.17275 C 0.05816 0.17275 0.02517 0.08348 0.01181 0.02983 L -0.00156 -0.04117 C -0.01458 -0.09482 -0.04566 -0.18386 -0.13142 -0.18386 C -0.20417 -0.18386 -0.26372 -0.10361 -0.26372 -0.00555 Z " pathEditMode="relative" rAng="0" ptsTypes="ffFffffFfff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571736" y="1214422"/>
            <a:ext cx="4071966" cy="385765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786182" y="2428868"/>
            <a:ext cx="1643074" cy="150019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29124" y="3000372"/>
            <a:ext cx="357190" cy="35719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лыбающееся лицо 5"/>
          <p:cNvSpPr/>
          <p:nvPr/>
        </p:nvSpPr>
        <p:spPr>
          <a:xfrm>
            <a:off x="2571736" y="1428736"/>
            <a:ext cx="3714776" cy="350046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</Words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Сними напряжение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</dc:creator>
  <cp:lastModifiedBy>Люба</cp:lastModifiedBy>
  <cp:revision>8</cp:revision>
  <dcterms:created xsi:type="dcterms:W3CDTF">2012-02-06T21:33:59Z</dcterms:created>
  <dcterms:modified xsi:type="dcterms:W3CDTF">2015-02-24T17:05:50Z</dcterms:modified>
</cp:coreProperties>
</file>