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594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FA30-AB8D-465A-BC12-D3128698CAFC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69D5-2DFE-4F7F-BABB-E9FDEB212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21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FA30-AB8D-465A-BC12-D3128698CAFC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69D5-2DFE-4F7F-BABB-E9FDEB212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06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72F1FA30-AB8D-465A-BC12-D3128698CAFC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E84C69D5-2DFE-4F7F-BABB-E9FDEB212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93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FA30-AB8D-465A-BC12-D3128698CAFC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69D5-2DFE-4F7F-BABB-E9FDEB212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853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F1FA30-AB8D-465A-BC12-D3128698CAFC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4C69D5-2DFE-4F7F-BABB-E9FDEB212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7721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FA30-AB8D-465A-BC12-D3128698CAFC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69D5-2DFE-4F7F-BABB-E9FDEB212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39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FA30-AB8D-465A-BC12-D3128698CAFC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69D5-2DFE-4F7F-BABB-E9FDEB212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839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FA30-AB8D-465A-BC12-D3128698CAFC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69D5-2DFE-4F7F-BABB-E9FDEB212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766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FA30-AB8D-465A-BC12-D3128698CAFC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69D5-2DFE-4F7F-BABB-E9FDEB212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587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FA30-AB8D-465A-BC12-D3128698CAFC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69D5-2DFE-4F7F-BABB-E9FDEB212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20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FA30-AB8D-465A-BC12-D3128698CAFC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69D5-2DFE-4F7F-BABB-E9FDEB212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08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72F1FA30-AB8D-465A-BC12-D3128698CAFC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E84C69D5-2DFE-4F7F-BABB-E9FDEB212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2593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УЧЕБНЫЕ ИССЛЕДОВАТЕЛЬСКИЕ ПРОЕКТЫ НА </a:t>
            </a:r>
            <a:r>
              <a:rPr lang="en-US" dirty="0" smtClean="0"/>
              <a:t>MS EXCEL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Построение и исследование функций одного аргумента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533500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задачи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Дана функция </a:t>
                </a:r>
                <a:r>
                  <a:rPr lang="en-US" dirty="0" smtClean="0"/>
                  <a:t>y</a:t>
                </a:r>
                <a:r>
                  <a:rPr lang="ru-RU" dirty="0" smtClean="0"/>
                  <a:t>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endParaRPr lang="en-US" dirty="0" smtClean="0"/>
              </a:p>
              <a:p>
                <a:r>
                  <a:rPr lang="ru-RU" dirty="0" smtClean="0"/>
                  <a:t>Требуется построить график это функции на интервале </a:t>
                </a:r>
                <a:r>
                  <a:rPr lang="en-US" dirty="0" smtClean="0"/>
                  <a:t>[x1,x2]</a:t>
                </a:r>
              </a:p>
              <a:p>
                <a:r>
                  <a:rPr lang="ru-RU" dirty="0" smtClean="0"/>
                  <a:t>Исследовать поведение функции на заданном интервале значений ее аргумента, в том числе с возможностью изменения этого интервала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85" t="-1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3162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Заготовим таблицу (на 100 рабочих ячеек), где:</a:t>
            </a:r>
          </a:p>
          <a:p>
            <a:r>
              <a:rPr lang="ru-RU" dirty="0" smtClean="0"/>
              <a:t>Х1 – начальное значение интервала изменения аргумента</a:t>
            </a:r>
          </a:p>
          <a:p>
            <a:r>
              <a:rPr lang="ru-RU" dirty="0" smtClean="0"/>
              <a:t>Х2 – конечное значение интервала изменения аргумента</a:t>
            </a:r>
          </a:p>
          <a:p>
            <a:r>
              <a:rPr lang="en-US" dirty="0" smtClean="0"/>
              <a:t>Y</a:t>
            </a:r>
            <a:r>
              <a:rPr lang="ru-RU" dirty="0" smtClean="0"/>
              <a:t>мин – ограничение минимального значения функции</a:t>
            </a:r>
          </a:p>
          <a:p>
            <a:r>
              <a:rPr lang="en-US" dirty="0" smtClean="0"/>
              <a:t>Y</a:t>
            </a:r>
            <a:r>
              <a:rPr lang="ru-RU" dirty="0" smtClean="0"/>
              <a:t>мах – ограничение максимального значения функции (последние два значения могут потребоваться для облегчения построения графика)</a:t>
            </a:r>
          </a:p>
          <a:p>
            <a:r>
              <a:rPr lang="ru-RU" dirty="0" smtClean="0"/>
              <a:t>∆х – значение шага изменения значения аргумента, который будет рассчитываться по заданным значениям х1 и х2 с учетом того, что на этом интервале должно укладываться 100 «опорных точек» графика.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2920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919" y="2011679"/>
            <a:ext cx="8514287" cy="478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876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ячейку </a:t>
            </a:r>
            <a:r>
              <a:rPr lang="en-US" dirty="0" smtClean="0"/>
              <a:t>H</a:t>
            </a:r>
            <a:r>
              <a:rPr lang="ru-RU" dirty="0" smtClean="0"/>
              <a:t>3 введем формулу, вычисляющую значение шага изменения аргумента функции ∆х=(х2-х1)/100</a:t>
            </a:r>
          </a:p>
          <a:p>
            <a:r>
              <a:rPr lang="ru-RU" dirty="0" smtClean="0"/>
              <a:t>Заполним ячейки строки таблицы, отведенной для записи значений аргумента, формулами, вычисляющими очередное значение аргумента начиная с х1 с шагом ∆х:</a:t>
            </a:r>
          </a:p>
          <a:p>
            <a:r>
              <a:rPr lang="ru-RU" dirty="0" smtClean="0"/>
              <a:t>Ячейка </a:t>
            </a:r>
            <a:r>
              <a:rPr lang="en-US" dirty="0" smtClean="0"/>
              <a:t>B5</a:t>
            </a:r>
            <a:r>
              <a:rPr lang="ru-RU" dirty="0" smtClean="0"/>
              <a:t> = </a:t>
            </a:r>
            <a:r>
              <a:rPr lang="en-US" dirty="0" smtClean="0"/>
              <a:t>B3</a:t>
            </a:r>
          </a:p>
          <a:p>
            <a:r>
              <a:rPr lang="ru-RU" dirty="0" smtClean="0"/>
              <a:t>Ячейка С5 = </a:t>
            </a:r>
            <a:r>
              <a:rPr lang="en-US" dirty="0" smtClean="0"/>
              <a:t>B5 + $H$3</a:t>
            </a:r>
          </a:p>
          <a:p>
            <a:r>
              <a:rPr lang="ru-RU" dirty="0" smtClean="0"/>
              <a:t>Ячейки </a:t>
            </a:r>
            <a:r>
              <a:rPr lang="en-US" dirty="0" smtClean="0"/>
              <a:t>D5:CW5</a:t>
            </a:r>
            <a:r>
              <a:rPr lang="ru-RU" dirty="0" smtClean="0"/>
              <a:t> – распространяем формулу из ячейки С5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13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Возьмем значения х1 и х2 равными -10 и 10, а значения </a:t>
            </a:r>
            <a:r>
              <a:rPr lang="en-US" dirty="0" smtClean="0"/>
              <a:t>y</a:t>
            </a:r>
            <a:r>
              <a:rPr lang="ru-RU" dirty="0" smtClean="0"/>
              <a:t>мин = -2  </a:t>
            </a:r>
            <a:r>
              <a:rPr lang="en-US" dirty="0" smtClean="0"/>
              <a:t>y</a:t>
            </a:r>
            <a:r>
              <a:rPr lang="ru-RU" dirty="0" smtClean="0"/>
              <a:t>мах = 2</a:t>
            </a:r>
          </a:p>
          <a:p>
            <a:r>
              <a:rPr lang="ru-RU" dirty="0" smtClean="0"/>
              <a:t>Введем в ячейку В6 требуемую функцию. При этом для функций, в которых содержится деление на значение аргумента, нужно обязательно предусмотреть контроль возможной ошибки деления на ноль, заменяя в этом случае значение функции на «неопределенное» (для этого служит специальная функция НД() ):</a:t>
            </a:r>
          </a:p>
          <a:p>
            <a:r>
              <a:rPr lang="ru-RU" dirty="0" smtClean="0"/>
              <a:t>=если(</a:t>
            </a:r>
            <a:r>
              <a:rPr lang="en-US" dirty="0" smtClean="0"/>
              <a:t>B5&lt;&gt;0;sin(1/B5);</a:t>
            </a:r>
            <a:r>
              <a:rPr lang="ru-RU" dirty="0" smtClean="0"/>
              <a:t>НД())</a:t>
            </a:r>
          </a:p>
          <a:p>
            <a:r>
              <a:rPr lang="ru-RU" dirty="0" smtClean="0"/>
              <a:t>Распространим эту формулу на ячейки </a:t>
            </a:r>
            <a:r>
              <a:rPr lang="en-US" dirty="0" smtClean="0"/>
              <a:t>C6:CW6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7172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значениям х и у построим точечную диаграмму с маркерами.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433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Исследование функции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Проведем исследование поведения заданной функции вблизи начала координат. Для этого изменим начальное и конечное значения интервала изменения аргумента функции х на значения -3 и 3.</a:t>
            </a:r>
          </a:p>
          <a:p>
            <a:r>
              <a:rPr lang="ru-RU" dirty="0" smtClean="0"/>
              <a:t>Нетрудно заметить, что поведение функции в нуле гораздо более сложное, чем могло показаться на первый взгляд.</a:t>
            </a:r>
          </a:p>
          <a:p>
            <a:r>
              <a:rPr lang="ru-RU" dirty="0" smtClean="0"/>
              <a:t>Попробуйте еще больше увеличить масштаб изображения по х, задав начальное и конечное значения интервала изменения аргумента равными -0.5 и 0.5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8358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Создайте несколько листов-копий с созданной таблицей, постройте следующие графики функций и исследуйте их поведение: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974" y="2762795"/>
            <a:ext cx="7293700" cy="410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4691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лосы">
  <a:themeElements>
    <a:clrScheme name="Полосы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Полосы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Полосы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51</TotalTime>
  <Words>362</Words>
  <Application>Microsoft Office PowerPoint</Application>
  <PresentationFormat>Широкоэкранный</PresentationFormat>
  <Paragraphs>33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Cambria Math</vt:lpstr>
      <vt:lpstr>Corbel</vt:lpstr>
      <vt:lpstr>Wingdings</vt:lpstr>
      <vt:lpstr>Полосы</vt:lpstr>
      <vt:lpstr>УЧЕБНЫЕ ИССЛЕДОВАТЕЛЬСКИЕ ПРОЕКТЫ НА MS EXCEL</vt:lpstr>
      <vt:lpstr>Постановка задачи</vt:lpstr>
      <vt:lpstr>Решение задачи</vt:lpstr>
      <vt:lpstr>Решение задачи</vt:lpstr>
      <vt:lpstr>Решение задачи</vt:lpstr>
      <vt:lpstr>Решение задач</vt:lpstr>
      <vt:lpstr>Решение задачи</vt:lpstr>
      <vt:lpstr>Исследование функции</vt:lpstr>
      <vt:lpstr>Задание для самостоятельной работы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УЧЕБНЫЕ ИССЛЕДОВАТЕЛЬСКИЕ ПРОЕКТЫ НА MS EXCEL</dc:title>
  <dc:creator>Svetlana Bazarnova</dc:creator>
  <cp:lastModifiedBy>Svetlana Bazarnova</cp:lastModifiedBy>
  <cp:revision>6</cp:revision>
  <dcterms:created xsi:type="dcterms:W3CDTF">2016-02-23T16:58:24Z</dcterms:created>
  <dcterms:modified xsi:type="dcterms:W3CDTF">2016-02-23T17:50:09Z</dcterms:modified>
</cp:coreProperties>
</file>