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1" r:id="rId4"/>
    <p:sldId id="260" r:id="rId5"/>
    <p:sldId id="269" r:id="rId6"/>
    <p:sldId id="266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60"/>
  </p:normalViewPr>
  <p:slideViewPr>
    <p:cSldViewPr>
      <p:cViewPr varScale="1">
        <p:scale>
          <a:sx n="86" d="100"/>
          <a:sy n="86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7FC37-A75A-453E-BB52-41066DC3B435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2D0C-79AE-4C5A-A145-C7114F322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045B4-A9CC-489A-8744-9ECD84A08755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B694-E5B0-4660-A69D-6D8D22C85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1DDE7-1CBE-494F-8B3E-E83E87C7FC93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2B78-2377-4E37-AD1C-F800C4CC2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FB4FE-C699-4049-B76D-B2A9BB158884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F1E5-904D-46B1-AABB-3CB39BAC1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A7FF7-42EC-4B69-AA52-A9044ACC1D7B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ED58A-121E-4E90-9E5C-D996C0B53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75E03-AEAF-44E2-AED8-77AD3550633A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6E7D-980B-4BD0-AB21-5C1A2D346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7AFCF-EEE0-4A4A-BD46-9D9DE74F6DAF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3CCF2-42B6-400B-A7D0-8969873CFF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5026B-1694-45B4-B735-E994A028613E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91947-CD56-4281-8E3B-FA46CDBF63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DCAD4-F3D3-4814-9AAF-3AEDCCDF7BFF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A0D4-2AC1-449C-B521-20771474E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3A4F7-4AD6-4DCF-9DFD-8D844D9BB308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A19AA-6B82-44D0-9742-4D29CABFE2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02FEC-4498-491E-9A3D-C38927D40B3E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077E-81B9-4EA3-BF33-FDAC9352CD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FC5A9F-6091-42D7-BC6F-30EFC60AE8E5}" type="datetimeFigureOut">
              <a:rPr lang="ru-RU"/>
              <a:pPr>
                <a:defRPr/>
              </a:pPr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227D77-84B3-4804-A74E-FF596455A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011.radikal.ru/0802/d6/c43a79439856t.jpg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v7bd.narod.ru/razfoto/images/snow07/s188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eep4u.ru/imgs/b/071229/e1/e10a4f6797f3a192b5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czone.fatal.ru/Flash/j2.jpg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</p:spPr>
        <p:txBody>
          <a:bodyPr/>
          <a:lstStyle/>
          <a:p>
            <a:r>
              <a:rPr lang="ru-RU" sz="6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Изложение «Снеговик»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         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Составила: Ковальчук 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Виолетта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Николаевна учитель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гимназии №1562 им. А.Боровика</a:t>
            </a:r>
          </a:p>
          <a:p>
            <a:pPr>
              <a:buNone/>
            </a:pPr>
            <a:r>
              <a:rPr lang="ru-RU" dirty="0" smtClean="0"/>
              <a:t>г.Москва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слепили снежный ком, </a:t>
            </a:r>
            <a:b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Шляпу сделали на нем, </a:t>
            </a:r>
            <a:b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Нос приделали, и в миг </a:t>
            </a:r>
            <a:b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Получился 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4" name="Содержимое 3" descr="Снеговик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57884" y="2857496"/>
            <a:ext cx="3071834" cy="307183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85828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Снеговик.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Весь день шёл мягкий пушистый снег. Дети решили слепить снеговика. Мальчики скатали три снежных кома и положили их друг на друга. Девочки сделали из угольков глаза, из морковки – нос, из веток-рот. На голову надели старое     ведро. В руку дали метлу. Хороший получился снеговик!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0" y="285728"/>
            <a:ext cx="8229600" cy="4740277"/>
          </a:xfrm>
        </p:spPr>
        <p:txBody>
          <a:bodyPr/>
          <a:lstStyle/>
          <a:p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Какая была погода?</a:t>
            </a:r>
          </a:p>
          <a:p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задумали сделать дети?</a:t>
            </a:r>
          </a:p>
          <a:p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Расскажите, как то происходило?</a:t>
            </a:r>
          </a:p>
          <a:p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Какой получился снеговик?</a:t>
            </a:r>
          </a:p>
          <a:p>
            <a:r>
              <a:rPr lang="ru-RU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последнее предложение с нужной интонацией.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2" name="Picture 8" descr="Картинка 17 из 514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7594" name="Oval 10"/>
          <p:cNvSpPr>
            <a:spLocks noChangeArrowheads="1"/>
          </p:cNvSpPr>
          <p:nvPr/>
        </p:nvSpPr>
        <p:spPr bwMode="auto">
          <a:xfrm>
            <a:off x="-1925638" y="5013325"/>
            <a:ext cx="1925638" cy="1844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595" name="Oval 11"/>
          <p:cNvSpPr>
            <a:spLocks noChangeArrowheads="1"/>
          </p:cNvSpPr>
          <p:nvPr/>
        </p:nvSpPr>
        <p:spPr bwMode="auto">
          <a:xfrm>
            <a:off x="9467850" y="4292600"/>
            <a:ext cx="2663825" cy="256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00" name="Oval 16"/>
          <p:cNvSpPr>
            <a:spLocks noChangeArrowheads="1"/>
          </p:cNvSpPr>
          <p:nvPr/>
        </p:nvSpPr>
        <p:spPr bwMode="auto">
          <a:xfrm>
            <a:off x="323850" y="5273675"/>
            <a:ext cx="1655763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01" name="Oval 17"/>
          <p:cNvSpPr>
            <a:spLocks noChangeArrowheads="1"/>
          </p:cNvSpPr>
          <p:nvPr/>
        </p:nvSpPr>
        <p:spPr bwMode="auto">
          <a:xfrm>
            <a:off x="-1116013" y="5805488"/>
            <a:ext cx="1116013" cy="10525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7643" name="Picture 59" descr="Картинка 12 из 2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56142" t="19122" r="34258" b="70219"/>
          <a:stretch>
            <a:fillRect/>
          </a:stretch>
        </p:blipFill>
        <p:spPr bwMode="auto">
          <a:xfrm>
            <a:off x="-649288" y="2852738"/>
            <a:ext cx="649288" cy="360362"/>
          </a:xfrm>
          <a:prstGeom prst="rect">
            <a:avLst/>
          </a:prstGeom>
          <a:noFill/>
        </p:spPr>
      </p:pic>
      <p:pic>
        <p:nvPicPr>
          <p:cNvPr id="67646" name="Picture 62" descr="Картинка 12 из 2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l="56142" t="19122" r="34258" b="70219"/>
          <a:stretch>
            <a:fillRect/>
          </a:stretch>
        </p:blipFill>
        <p:spPr bwMode="auto">
          <a:xfrm>
            <a:off x="-649288" y="3068638"/>
            <a:ext cx="649288" cy="360362"/>
          </a:xfrm>
          <a:prstGeom prst="rect">
            <a:avLst/>
          </a:prstGeom>
          <a:noFill/>
        </p:spPr>
      </p:pic>
      <p:pic>
        <p:nvPicPr>
          <p:cNvPr id="67647" name="Picture 63" descr="Картинка 12 из 20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1451" t="56740" r="47501" b="28189"/>
          <a:stretch>
            <a:fillRect/>
          </a:stretch>
        </p:blipFill>
        <p:spPr bwMode="auto">
          <a:xfrm>
            <a:off x="-1331913" y="3284538"/>
            <a:ext cx="1331913" cy="1368425"/>
          </a:xfrm>
          <a:prstGeom prst="rect">
            <a:avLst/>
          </a:prstGeom>
          <a:noFill/>
        </p:spPr>
      </p:pic>
      <p:pic>
        <p:nvPicPr>
          <p:cNvPr id="67648" name="Picture 64" descr="Картинка 36 из 229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17" t="20758" r="59459" b="56746"/>
          <a:stretch>
            <a:fillRect/>
          </a:stretch>
        </p:blipFill>
        <p:spPr bwMode="auto">
          <a:xfrm>
            <a:off x="-828675" y="4724400"/>
            <a:ext cx="317500" cy="358775"/>
          </a:xfrm>
          <a:prstGeom prst="rect">
            <a:avLst/>
          </a:prstGeom>
          <a:noFill/>
        </p:spPr>
      </p:pic>
      <p:pic>
        <p:nvPicPr>
          <p:cNvPr id="67649" name="Picture 65" descr="Картинка 36 из 229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17" t="20758" r="59459" b="56746"/>
          <a:stretch>
            <a:fillRect/>
          </a:stretch>
        </p:blipFill>
        <p:spPr bwMode="auto">
          <a:xfrm>
            <a:off x="-923925" y="5157788"/>
            <a:ext cx="317500" cy="358775"/>
          </a:xfrm>
          <a:prstGeom prst="rect">
            <a:avLst/>
          </a:prstGeom>
          <a:noFill/>
        </p:spPr>
      </p:pic>
      <p:pic>
        <p:nvPicPr>
          <p:cNvPr id="67651" name="Picture 67" descr="Картинка 36 из 229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17" t="20758" r="59459" b="56746"/>
          <a:stretch>
            <a:fillRect/>
          </a:stretch>
        </p:blipFill>
        <p:spPr bwMode="auto">
          <a:xfrm>
            <a:off x="-612775" y="5373688"/>
            <a:ext cx="317500" cy="358775"/>
          </a:xfrm>
          <a:prstGeom prst="rect">
            <a:avLst/>
          </a:prstGeom>
          <a:noFill/>
        </p:spPr>
      </p:pic>
      <p:pic>
        <p:nvPicPr>
          <p:cNvPr id="67652" name="Picture 68" descr="Картинка 36 из 229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17" t="20758" r="59459" b="56746"/>
          <a:stretch>
            <a:fillRect/>
          </a:stretch>
        </p:blipFill>
        <p:spPr bwMode="auto">
          <a:xfrm>
            <a:off x="-973138" y="5661025"/>
            <a:ext cx="317500" cy="358775"/>
          </a:xfrm>
          <a:prstGeom prst="rect">
            <a:avLst/>
          </a:prstGeom>
          <a:noFill/>
        </p:spPr>
      </p:pic>
      <p:pic>
        <p:nvPicPr>
          <p:cNvPr id="67653" name="Picture 69" descr="Картинка 36 из 229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17" t="20758" r="59459" b="56746"/>
          <a:stretch>
            <a:fillRect/>
          </a:stretch>
        </p:blipFill>
        <p:spPr bwMode="auto">
          <a:xfrm>
            <a:off x="-612775" y="5949950"/>
            <a:ext cx="317500" cy="358775"/>
          </a:xfrm>
          <a:prstGeom prst="rect">
            <a:avLst/>
          </a:prstGeom>
          <a:noFill/>
        </p:spPr>
      </p:pic>
      <p:pic>
        <p:nvPicPr>
          <p:cNvPr id="67655" name="Picture 71" descr="Картинка 18 из 709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29" r="39183" b="70132"/>
          <a:stretch>
            <a:fillRect/>
          </a:stretch>
        </p:blipFill>
        <p:spPr bwMode="auto">
          <a:xfrm>
            <a:off x="7092950" y="1412875"/>
            <a:ext cx="3598863" cy="2052638"/>
          </a:xfrm>
          <a:prstGeom prst="rect">
            <a:avLst/>
          </a:prstGeom>
          <a:noFill/>
        </p:spPr>
      </p:pic>
      <p:pic>
        <p:nvPicPr>
          <p:cNvPr id="67656" name="Picture 72" descr="Картинка 18 из 709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 l="71791" b="14432"/>
          <a:stretch>
            <a:fillRect/>
          </a:stretch>
        </p:blipFill>
        <p:spPr bwMode="auto">
          <a:xfrm>
            <a:off x="9612313" y="1673225"/>
            <a:ext cx="1747837" cy="5184775"/>
          </a:xfrm>
          <a:prstGeom prst="rect">
            <a:avLst/>
          </a:prstGeom>
          <a:noFill/>
        </p:spPr>
      </p:pic>
      <p:pic>
        <p:nvPicPr>
          <p:cNvPr id="67657" name="Picture 73" descr="Картинка 18 из 709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7556" b="52223"/>
          <a:stretch>
            <a:fillRect/>
          </a:stretch>
        </p:blipFill>
        <p:spPr bwMode="auto">
          <a:xfrm>
            <a:off x="-4716463" y="-315913"/>
            <a:ext cx="3924300" cy="2782888"/>
          </a:xfrm>
          <a:prstGeom prst="rect">
            <a:avLst/>
          </a:prstGeom>
          <a:noFill/>
        </p:spPr>
      </p:pic>
      <p:sp>
        <p:nvSpPr>
          <p:cNvPr id="67658" name="AutoShape 74"/>
          <p:cNvSpPr>
            <a:spLocks noChangeArrowheads="1"/>
          </p:cNvSpPr>
          <p:nvPr/>
        </p:nvSpPr>
        <p:spPr bwMode="auto">
          <a:xfrm>
            <a:off x="395288" y="1196975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59" name="AutoShape 75"/>
          <p:cNvSpPr>
            <a:spLocks noChangeArrowheads="1"/>
          </p:cNvSpPr>
          <p:nvPr/>
        </p:nvSpPr>
        <p:spPr bwMode="auto">
          <a:xfrm>
            <a:off x="1042988" y="765175"/>
            <a:ext cx="215900" cy="2159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62" name="AutoShape 78"/>
          <p:cNvSpPr>
            <a:spLocks noChangeArrowheads="1"/>
          </p:cNvSpPr>
          <p:nvPr/>
        </p:nvSpPr>
        <p:spPr bwMode="auto">
          <a:xfrm>
            <a:off x="2555875" y="404813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65" name="AutoShape 81"/>
          <p:cNvSpPr>
            <a:spLocks noChangeArrowheads="1"/>
          </p:cNvSpPr>
          <p:nvPr/>
        </p:nvSpPr>
        <p:spPr bwMode="auto">
          <a:xfrm>
            <a:off x="7451725" y="765175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66" name="AutoShape 82"/>
          <p:cNvSpPr>
            <a:spLocks noChangeArrowheads="1"/>
          </p:cNvSpPr>
          <p:nvPr/>
        </p:nvSpPr>
        <p:spPr bwMode="auto">
          <a:xfrm>
            <a:off x="5795963" y="2276475"/>
            <a:ext cx="144462" cy="144463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67" name="AutoShape 83"/>
          <p:cNvSpPr>
            <a:spLocks noChangeArrowheads="1"/>
          </p:cNvSpPr>
          <p:nvPr/>
        </p:nvSpPr>
        <p:spPr bwMode="auto">
          <a:xfrm>
            <a:off x="4067175" y="620713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68" name="AutoShape 84"/>
          <p:cNvSpPr>
            <a:spLocks noChangeArrowheads="1"/>
          </p:cNvSpPr>
          <p:nvPr/>
        </p:nvSpPr>
        <p:spPr bwMode="auto">
          <a:xfrm>
            <a:off x="7380288" y="4437063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69" name="AutoShape 85"/>
          <p:cNvSpPr>
            <a:spLocks noChangeArrowheads="1"/>
          </p:cNvSpPr>
          <p:nvPr/>
        </p:nvSpPr>
        <p:spPr bwMode="auto">
          <a:xfrm>
            <a:off x="3059113" y="3429000"/>
            <a:ext cx="144462" cy="144463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0" name="AutoShape 86"/>
          <p:cNvSpPr>
            <a:spLocks noChangeArrowheads="1"/>
          </p:cNvSpPr>
          <p:nvPr/>
        </p:nvSpPr>
        <p:spPr bwMode="auto">
          <a:xfrm>
            <a:off x="6732588" y="2420938"/>
            <a:ext cx="144462" cy="144462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1" name="AutoShape 87"/>
          <p:cNvSpPr>
            <a:spLocks noChangeArrowheads="1"/>
          </p:cNvSpPr>
          <p:nvPr/>
        </p:nvSpPr>
        <p:spPr bwMode="auto">
          <a:xfrm>
            <a:off x="1476375" y="3500438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2" name="AutoShape 88"/>
          <p:cNvSpPr>
            <a:spLocks noChangeArrowheads="1"/>
          </p:cNvSpPr>
          <p:nvPr/>
        </p:nvSpPr>
        <p:spPr bwMode="auto">
          <a:xfrm>
            <a:off x="6516688" y="3068638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3" name="AutoShape 89"/>
          <p:cNvSpPr>
            <a:spLocks noChangeArrowheads="1"/>
          </p:cNvSpPr>
          <p:nvPr/>
        </p:nvSpPr>
        <p:spPr bwMode="auto">
          <a:xfrm>
            <a:off x="4572000" y="1268413"/>
            <a:ext cx="144463" cy="144462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4" name="AutoShape 90"/>
          <p:cNvSpPr>
            <a:spLocks noChangeArrowheads="1"/>
          </p:cNvSpPr>
          <p:nvPr/>
        </p:nvSpPr>
        <p:spPr bwMode="auto">
          <a:xfrm>
            <a:off x="7524750" y="3141663"/>
            <a:ext cx="287338" cy="287337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5" name="AutoShape 91"/>
          <p:cNvSpPr>
            <a:spLocks noChangeArrowheads="1"/>
          </p:cNvSpPr>
          <p:nvPr/>
        </p:nvSpPr>
        <p:spPr bwMode="auto">
          <a:xfrm>
            <a:off x="2124075" y="2205038"/>
            <a:ext cx="360363" cy="360362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6" name="AutoShape 92"/>
          <p:cNvSpPr>
            <a:spLocks noChangeArrowheads="1"/>
          </p:cNvSpPr>
          <p:nvPr/>
        </p:nvSpPr>
        <p:spPr bwMode="auto">
          <a:xfrm>
            <a:off x="3492500" y="1484313"/>
            <a:ext cx="287338" cy="288925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78" name="AutoShape 94"/>
          <p:cNvSpPr>
            <a:spLocks noChangeArrowheads="1"/>
          </p:cNvSpPr>
          <p:nvPr/>
        </p:nvSpPr>
        <p:spPr bwMode="auto">
          <a:xfrm>
            <a:off x="1547813" y="1412875"/>
            <a:ext cx="457200" cy="4572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9.17495E-7 L 1.3375 -0.00855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9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5878E-7 L -0.68108 -0.00855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30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32424E-6 L 0.19392 -0.55859 C 0.23472 -0.685 0.29566 -0.7548 0.35903 -0.7548 C 0.4316 -0.7548 0.48941 -0.685 0.53021 -0.55859 L 0.72448 1.32424E-6 " pathEditMode="relative" rAng="0" ptsTypes="FffFF">
                                      <p:cBhvr>
                                        <p:cTn id="18" dur="5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2448 -1.03305E-6 C 0.62048 -0.30806 0.51666 -0.61567 0.43212 -0.73053 C 0.34757 -0.84539 0.29114 -0.80818 0.21684 -0.68939 C 0.14253 -0.5706 0.02448 -0.12942 -0.01406 -0.0171 " pathEditMode="relative" ptsTypes="aaaA">
                                      <p:cBhvr>
                                        <p:cTn id="21" dur="5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-0.0171 C 0.05504 -0.22903 0.12483 -0.44095 0.18281 -0.54957 C 0.24097 -0.65819 0.30087 -0.70372 0.33281 -0.66905 C 0.36476 -0.63439 0.36892 -0.39588 0.37587 -0.34134 " pathEditMode="relative" rAng="0" ptsTypes="aaaA">
                                      <p:cBhvr>
                                        <p:cTn id="24" dur="5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000"/>
                            </p:stCondLst>
                            <p:childTnLst>
                              <p:par>
                                <p:cTn id="26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17379E-6 L 1.38889E-6 -0.40004 C 1.38889E-6 -0.57961 0.20104 -0.79986 0.36493 -0.79986 L 0.73021 -0.79986 " pathEditMode="relative" rAng="0" ptsTypes="FfFF">
                                      <p:cBhvr>
                                        <p:cTn id="27" dur="3000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9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500" autoRev="1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1500" autoRev="1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1500" autoRev="1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500" autoRev="1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000"/>
                            </p:stCondLst>
                            <p:childTnLst>
                              <p:par>
                                <p:cTn id="3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7361 -0.86272 L 0.55313 -0.55858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676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0"/>
                            </p:stCondLst>
                            <p:childTnLst>
                              <p:par>
                                <p:cTn id="3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7486E-6 L 0.54323 -0.1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000"/>
                            </p:stCondLst>
                            <p:childTnLst>
                              <p:par>
                                <p:cTn id="4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21 -0.0208 L 0.4882 -0.1414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9000"/>
                            </p:stCondLst>
                            <p:childTnLst>
                              <p:par>
                                <p:cTn id="4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0"/>
                            </p:stCondLst>
                            <p:childTnLst>
                              <p:par>
                                <p:cTn id="4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1000"/>
                            </p:stCondLst>
                            <p:childTnLst>
                              <p:par>
                                <p:cTn id="5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4.01109E-6 L 0.60035 -0.1834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7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3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5841E-6 L 0.55746 -0.235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7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" y="-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1811E-6 L 0.57587 -0.21488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67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7000"/>
                            </p:stCondLst>
                            <p:childTnLst>
                              <p:par>
                                <p:cTn id="5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878E-7 L 0.54341 -0.104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9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4.2329E-6 L 0.58263 -0.06285 " pathEditMode="relative" ptsTypes="AA">
                                      <p:cBhvr>
                                        <p:cTn id="63" dur="2000" fill="hold"/>
                                        <p:tgtEl>
                                          <p:spTgt spid="6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1000"/>
                            </p:stCondLst>
                            <p:childTnLst>
                              <p:par>
                                <p:cTn id="6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03327E-6 L 0.54184 -0.0157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7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3000"/>
                            </p:stCondLst>
                            <p:childTnLst>
                              <p:par>
                                <p:cTn id="6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06 0.01987 C -0.10938 -0.0208 -0.15052 -0.06123 -0.19514 -0.09889 C -0.23976 -0.13655 -0.29306 -0.17445 -0.33577 -0.20679 C -0.37848 -0.23914 -0.40504 -0.28004 -0.45191 -0.29321 C -0.49879 -0.30638 -0.58802 -0.30222 -0.61684 -0.28605 C -0.64566 -0.26987 -0.62344 -0.2098 -0.62483 -0.19594 " pathEditMode="relative" rAng="0" ptsTypes="aaaaaA">
                                      <p:cBhvr>
                                        <p:cTn id="69" dur="2000" fill="hold"/>
                                        <p:tgtEl>
                                          <p:spTgt spid="67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0"/>
                            </p:stCondLst>
                            <p:childTnLst>
                              <p:par>
                                <p:cTn id="7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03512E-6 L -0.47344 -0.06932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7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" y="-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70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48 0.15412 L 0.52552 0.1855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676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9000"/>
                            </p:stCondLst>
                            <p:childTnLst>
                              <p:par>
                                <p:cTn id="7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4917E-6 L -0.00799 0.64972 " pathEditMode="relative" ptsTypes="AA">
                                      <p:cBhvr>
                                        <p:cTn id="84" dur="20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2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7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3000"/>
                            </p:stCondLst>
                            <p:childTnLst>
                              <p:par>
                                <p:cTn id="9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1793E-6 L -0.0158 0.78605 " pathEditMode="relative" ptsTypes="AA">
                                      <p:cBhvr>
                                        <p:cTn id="93" dur="2000" fill="hold"/>
                                        <p:tgtEl>
                                          <p:spTgt spid="676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5000"/>
                            </p:stCondLst>
                            <p:childTnLst>
                              <p:par>
                                <p:cTn id="9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7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6000"/>
                            </p:stCondLst>
                            <p:childTnLst>
                              <p:par>
                                <p:cTn id="10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8889E-6 2.55083E-6 L -0.00781 0.79644 " pathEditMode="relative" ptsTypes="AA">
                                      <p:cBhvr>
                                        <p:cTn id="102" dur="20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8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7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9000"/>
                            </p:stCondLst>
                            <p:childTnLst>
                              <p:par>
                                <p:cTn id="110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7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0"/>
                            </p:stCondLst>
                            <p:childTnLst>
                              <p:par>
                                <p:cTn id="11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5083E-6 L -0.00781 0.74399 " pathEditMode="relative" ptsTypes="AA">
                                      <p:cBhvr>
                                        <p:cTn id="117" dur="2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2000"/>
                            </p:stCondLst>
                            <p:childTnLst>
                              <p:par>
                                <p:cTn id="119" presetID="47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67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4000"/>
                            </p:stCondLst>
                            <p:childTnLst>
                              <p:par>
                                <p:cTn id="1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67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6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6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6000"/>
                            </p:stCondLst>
                            <p:childTnLst>
                              <p:par>
                                <p:cTn id="1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676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7000"/>
                            </p:stCondLst>
                            <p:childTnLst>
                              <p:par>
                                <p:cTn id="1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7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8000"/>
                            </p:stCondLst>
                            <p:childTnLst>
                              <p:par>
                                <p:cTn id="14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67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9000"/>
                            </p:stCondLst>
                            <p:childTnLst>
                              <p:par>
                                <p:cTn id="1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7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0000"/>
                            </p:stCondLst>
                            <p:childTnLst>
                              <p:par>
                                <p:cTn id="15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67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1000"/>
                            </p:stCondLst>
                            <p:childTnLst>
                              <p:par>
                                <p:cTn id="16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67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82000"/>
                            </p:stCondLst>
                            <p:childTnLst>
                              <p:par>
                                <p:cTn id="16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67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83000"/>
                            </p:stCondLst>
                            <p:childTnLst>
                              <p:par>
                                <p:cTn id="1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67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84000"/>
                            </p:stCondLst>
                            <p:childTnLst>
                              <p:par>
                                <p:cTn id="17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1" dur="2000"/>
                                        <p:tgtEl>
                                          <p:spTgt spid="6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86000"/>
                            </p:stCondLst>
                            <p:childTnLst>
                              <p:par>
                                <p:cTn id="18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67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87000"/>
                            </p:stCondLst>
                            <p:childTnLst>
                              <p:par>
                                <p:cTn id="18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0" dur="20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89000"/>
                            </p:stCondLst>
                            <p:childTnLst>
                              <p:par>
                                <p:cTn id="19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3" dur="20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9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7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92000"/>
                            </p:stCondLst>
                            <p:childTnLst>
                              <p:par>
                                <p:cTn id="201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7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7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  <p:bldP spid="67595" grpId="0" animBg="1"/>
      <p:bldP spid="67600" grpId="0" animBg="1"/>
      <p:bldP spid="67600" grpId="1" animBg="1"/>
      <p:bldP spid="67600" grpId="2" animBg="1"/>
      <p:bldP spid="67600" grpId="3" animBg="1"/>
      <p:bldP spid="67601" grpId="0" animBg="1"/>
      <p:bldP spid="67601" grpId="1" animBg="1"/>
      <p:bldP spid="67601" grpId="2" animBg="1"/>
      <p:bldP spid="67658" grpId="0" animBg="1"/>
      <p:bldP spid="67658" grpId="1" animBg="1"/>
      <p:bldP spid="67659" grpId="0" animBg="1"/>
      <p:bldP spid="67659" grpId="1" animBg="1"/>
      <p:bldP spid="67662" grpId="0" animBg="1"/>
      <p:bldP spid="67662" grpId="1" animBg="1"/>
      <p:bldP spid="67665" grpId="0" animBg="1"/>
      <p:bldP spid="67665" grpId="1" animBg="1"/>
      <p:bldP spid="67665" grpId="2" animBg="1"/>
      <p:bldP spid="67665" grpId="3" animBg="1"/>
      <p:bldP spid="67666" grpId="0" animBg="1"/>
      <p:bldP spid="67667" grpId="0" animBg="1"/>
      <p:bldP spid="67668" grpId="0" animBg="1"/>
      <p:bldP spid="67669" grpId="0" animBg="1"/>
      <p:bldP spid="67670" grpId="0" animBg="1"/>
      <p:bldP spid="67671" grpId="0" animBg="1"/>
      <p:bldP spid="67672" grpId="0" animBg="1"/>
      <p:bldP spid="67673" grpId="0" animBg="1"/>
      <p:bldP spid="67674" grpId="0" animBg="1"/>
      <p:bldP spid="67675" grpId="0" animBg="1"/>
      <p:bldP spid="67676" grpId="0" animBg="1"/>
      <p:bldP spid="67678" grpId="0" animBg="1"/>
      <p:bldP spid="6767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pPr marL="514350" indent="-514350">
              <a:buAutoNum type="arabicPeriod"/>
            </a:pPr>
            <a:endParaRPr lang="ru-RU" sz="2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Какой снег шёл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весь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день? </a:t>
            </a: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решили сделать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сделали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мальчики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надели снеговику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голову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ему дали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руки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514350" indent="-514350">
              <a:buAutoNum type="arabicPeriod"/>
            </a:pP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Какой получился снеговик?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857256"/>
          </a:xfrm>
        </p:spPr>
        <p:txBody>
          <a:bodyPr/>
          <a:lstStyle/>
          <a:p>
            <a: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Проверьте гласные в словах :</a:t>
            </a: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i="1" dirty="0" smtClean="0">
              <a:solidFill>
                <a:srgbClr val="0070C0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457203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говик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сл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ск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тали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гл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дро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м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Объясните написание согласных в словах 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кий                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           сне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дру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Запомни написание слов 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решили</a:t>
            </a:r>
          </a:p>
          <a:p>
            <a:pPr algn="ctr">
              <a:buNone/>
            </a:pPr>
            <a:r>
              <a:rPr lang="ru-RU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положили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170</Words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1_Тема Office</vt:lpstr>
      <vt:lpstr>Изложение «Снеговик»</vt:lpstr>
      <vt:lpstr>    Мы слепили снежный ком,  Шляпу сделали на нем,  Нос приделали, и в миг  Получился … </vt:lpstr>
      <vt:lpstr>Снеговик.</vt:lpstr>
      <vt:lpstr>Слайд 4</vt:lpstr>
      <vt:lpstr>Слайд 5</vt:lpstr>
      <vt:lpstr>Слайд 6</vt:lpstr>
      <vt:lpstr>Проверьте гласные в словах : </vt:lpstr>
      <vt:lpstr>Объясните написание согласных в словах :</vt:lpstr>
      <vt:lpstr>Запомни написание слов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Изложение «Снеговик»</dc:title>
  <cp:lastModifiedBy>Админ</cp:lastModifiedBy>
  <cp:revision>8</cp:revision>
  <dcterms:modified xsi:type="dcterms:W3CDTF">2013-11-10T13:09:22Z</dcterms:modified>
</cp:coreProperties>
</file>