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13" r:id="rId2"/>
    <p:sldId id="314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74C9"/>
  </p:clrMru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12" autoAdjust="0"/>
  </p:normalViewPr>
  <p:slideViewPr>
    <p:cSldViewPr>
      <p:cViewPr varScale="1">
        <p:scale>
          <a:sx n="51" d="100"/>
          <a:sy n="51" d="100"/>
        </p:scale>
        <p:origin x="-73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6611779"/>
            <a:ext cx="144943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kern="12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Mistral" pitchFamily="66" charset="0"/>
                <a:ea typeface="+mn-ea"/>
                <a:cs typeface="+mn-cs"/>
              </a:rPr>
              <a:t>© Фокина Лидия Петровна </a:t>
            </a:r>
            <a:endParaRPr lang="ru-RU" sz="1000" kern="1200" dirty="0">
              <a:solidFill>
                <a:schemeClr val="accent4">
                  <a:lumMod val="20000"/>
                  <a:lumOff val="80000"/>
                </a:schemeClr>
              </a:solidFill>
              <a:latin typeface="Mistral" pitchFamily="66" charset="0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214290"/>
            <a:ext cx="8072494" cy="6429420"/>
          </a:xfrm>
          <a:prstGeom prst="rect">
            <a:avLst/>
          </a:prstGeom>
          <a:solidFill>
            <a:schemeClr val="bg1"/>
          </a:solidFill>
          <a:ln w="38100" cap="rnd">
            <a:solidFill>
              <a:schemeClr val="accent5">
                <a:lumMod val="20000"/>
                <a:lumOff val="80000"/>
              </a:schemeClr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8"/>
          <p:cNvGrpSpPr/>
          <p:nvPr/>
        </p:nvGrpSpPr>
        <p:grpSpPr>
          <a:xfrm>
            <a:off x="357158" y="1000108"/>
            <a:ext cx="928662" cy="214314"/>
            <a:chOff x="2714612" y="3143248"/>
            <a:chExt cx="2857520" cy="928694"/>
          </a:xfrm>
          <a:solidFill>
            <a:srgbClr val="0070C0"/>
          </a:solidFill>
        </p:grpSpPr>
        <p:sp>
          <p:nvSpPr>
            <p:cNvPr id="10" name="Овал 9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14"/>
          <p:cNvGrpSpPr/>
          <p:nvPr/>
        </p:nvGrpSpPr>
        <p:grpSpPr>
          <a:xfrm>
            <a:off x="357158" y="1658925"/>
            <a:ext cx="928662" cy="214314"/>
            <a:chOff x="2714612" y="3143248"/>
            <a:chExt cx="2857520" cy="928694"/>
          </a:xfrm>
          <a:solidFill>
            <a:srgbClr val="0070C0"/>
          </a:solidFill>
        </p:grpSpPr>
        <p:sp>
          <p:nvSpPr>
            <p:cNvPr id="16" name="Овал 15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20"/>
          <p:cNvGrpSpPr/>
          <p:nvPr/>
        </p:nvGrpSpPr>
        <p:grpSpPr>
          <a:xfrm>
            <a:off x="357158" y="2317742"/>
            <a:ext cx="928662" cy="214314"/>
            <a:chOff x="2714612" y="3143248"/>
            <a:chExt cx="2857520" cy="928694"/>
          </a:xfrm>
          <a:solidFill>
            <a:srgbClr val="0070C0"/>
          </a:solidFill>
        </p:grpSpPr>
        <p:sp>
          <p:nvSpPr>
            <p:cNvPr id="22" name="Овал 21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26"/>
          <p:cNvGrpSpPr/>
          <p:nvPr/>
        </p:nvGrpSpPr>
        <p:grpSpPr>
          <a:xfrm>
            <a:off x="357158" y="2976559"/>
            <a:ext cx="928662" cy="214314"/>
            <a:chOff x="2714612" y="3143248"/>
            <a:chExt cx="2857520" cy="928694"/>
          </a:xfrm>
          <a:solidFill>
            <a:srgbClr val="0070C0"/>
          </a:solidFill>
        </p:grpSpPr>
        <p:sp>
          <p:nvSpPr>
            <p:cNvPr id="28" name="Овал 27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32"/>
          <p:cNvGrpSpPr/>
          <p:nvPr/>
        </p:nvGrpSpPr>
        <p:grpSpPr>
          <a:xfrm>
            <a:off x="357158" y="3635376"/>
            <a:ext cx="928662" cy="214314"/>
            <a:chOff x="2714612" y="3143248"/>
            <a:chExt cx="2857520" cy="928694"/>
          </a:xfrm>
          <a:solidFill>
            <a:srgbClr val="0070C0"/>
          </a:solidFill>
        </p:grpSpPr>
        <p:sp>
          <p:nvSpPr>
            <p:cNvPr id="34" name="Овал 33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38"/>
          <p:cNvGrpSpPr/>
          <p:nvPr/>
        </p:nvGrpSpPr>
        <p:grpSpPr>
          <a:xfrm>
            <a:off x="357158" y="4294193"/>
            <a:ext cx="928662" cy="214314"/>
            <a:chOff x="2714612" y="3143248"/>
            <a:chExt cx="2857520" cy="928694"/>
          </a:xfrm>
          <a:solidFill>
            <a:srgbClr val="0070C0"/>
          </a:solidFill>
        </p:grpSpPr>
        <p:sp>
          <p:nvSpPr>
            <p:cNvPr id="40" name="Овал 39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44"/>
          <p:cNvGrpSpPr/>
          <p:nvPr/>
        </p:nvGrpSpPr>
        <p:grpSpPr>
          <a:xfrm>
            <a:off x="357158" y="4953010"/>
            <a:ext cx="928662" cy="214314"/>
            <a:chOff x="2714612" y="3143248"/>
            <a:chExt cx="2857520" cy="928694"/>
          </a:xfrm>
          <a:solidFill>
            <a:srgbClr val="0070C0"/>
          </a:solidFill>
        </p:grpSpPr>
        <p:sp>
          <p:nvSpPr>
            <p:cNvPr id="46" name="Овал 45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50"/>
          <p:cNvGrpSpPr/>
          <p:nvPr/>
        </p:nvGrpSpPr>
        <p:grpSpPr>
          <a:xfrm>
            <a:off x="357158" y="6270645"/>
            <a:ext cx="928662" cy="214314"/>
            <a:chOff x="2714612" y="3143248"/>
            <a:chExt cx="2857520" cy="928694"/>
          </a:xfrm>
          <a:solidFill>
            <a:srgbClr val="0070C0"/>
          </a:solidFill>
        </p:grpSpPr>
        <p:sp>
          <p:nvSpPr>
            <p:cNvPr id="52" name="Овал 51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Группа 56"/>
          <p:cNvGrpSpPr/>
          <p:nvPr/>
        </p:nvGrpSpPr>
        <p:grpSpPr>
          <a:xfrm>
            <a:off x="357158" y="5611827"/>
            <a:ext cx="928662" cy="214314"/>
            <a:chOff x="2714612" y="3143248"/>
            <a:chExt cx="2857520" cy="928694"/>
          </a:xfrm>
          <a:solidFill>
            <a:srgbClr val="0070C0"/>
          </a:solidFill>
        </p:grpSpPr>
        <p:sp>
          <p:nvSpPr>
            <p:cNvPr id="58" name="Овал 57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Овал 60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Овал 61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Группа 63"/>
          <p:cNvGrpSpPr/>
          <p:nvPr/>
        </p:nvGrpSpPr>
        <p:grpSpPr>
          <a:xfrm>
            <a:off x="357158" y="341291"/>
            <a:ext cx="928662" cy="214314"/>
            <a:chOff x="2714612" y="3143248"/>
            <a:chExt cx="2857520" cy="928694"/>
          </a:xfrm>
          <a:solidFill>
            <a:srgbClr val="0070C0"/>
          </a:solidFill>
        </p:grpSpPr>
        <p:sp>
          <p:nvSpPr>
            <p:cNvPr id="65" name="Овал 64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Овал 66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Овал 67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ntegration2008@yandex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143000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Участие в конкурсах различных уровней: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908720"/>
            <a:ext cx="7797552" cy="4525963"/>
          </a:xfrm>
        </p:spPr>
        <p:txBody>
          <a:bodyPr/>
          <a:lstStyle/>
          <a:p>
            <a:pPr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     Муниципальный уровень: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2013г. – акция «Пасхальное дерево» - благодарственное письмо;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2013г. – городской детский концерт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Абвгдейка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 - благодарственное письмо;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2014г. – фотоконкурс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Зеленогорское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образование: необычный взгляд»(дип.);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2014г. – лауреат городского конкурса «Авто Леди-2014, посвященного 55-летию системы образования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г.Зеленогорска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     Региональный уровень: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2013г. – приняла участие в конкурсе на получение денежного поощрения лучших воспитателей муниципальных дошкольных образовательных учреждений Красноярского края в рамках КЦП «Дети»;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2013г. - краевой экологический конкурс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Экосумка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 (Грамота);</a:t>
            </a:r>
          </a:p>
          <a:p>
            <a:pPr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     Федеральный уровень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2013г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– Всероссийский конкурс «Школа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Росатом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». Конкурс моделей эффективного сетевого взаимодействия образовательных организаций города.</a:t>
            </a:r>
          </a:p>
          <a:p>
            <a:pPr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     Международный уровень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2012г. – участие в Международном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интернет-конкурсе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для педагогов «Здравствуйте, дети!»  и представила проект «Красивый сад – руками детей»,сертификат №000037;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2012г. - Дипломант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международного конкурса образовательных проектов «Диалог – путь к пониманию». Публикация проекта «Путешествие по карте мира»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эл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адрес: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integration2008@yandex.ru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644650" y="1988840"/>
            <a:ext cx="7499350" cy="4525963"/>
          </a:xfrm>
          <a:prstGeom prst="rect">
            <a:avLst/>
          </a:prstGeo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2013г. – Диплом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степени в городской акции  «Зимняя планета детства», в номинации «Чудесный мир - природа»;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2014г. – Диплом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степени в городской акции  «Зимняя планета детства», в номинации «Чудесный мир - природа»;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2014г. – Диплом победителя Краевой акции «Зимняя планета детства», в номинации «Зимняя сказка двора»;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2015г. - Диплом победителя Краевой акции «Зимняя планета детства», в номинации «Зимняя сказка двора»; </a:t>
            </a:r>
          </a:p>
          <a:p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332656"/>
            <a:ext cx="74168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Была организатором и координатором реализации проектов в рамках краевой акции «Зимняя планета детства» и городского конкурса «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Гео-декор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Результаты: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Фокина Л. П. Шаблон презентации 16">
  <a:themeElements>
    <a:clrScheme name="Другая 20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7365D"/>
      </a:hlink>
      <a:folHlink>
        <a:srgbClr val="0070C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Фокина Л. П. Шаблон презентации 16</Template>
  <TotalTime>681</TotalTime>
  <Words>117</Words>
  <Application>Microsoft Office PowerPoint</Application>
  <PresentationFormat>Экран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Фокина Л. П. Шаблон презентации 16</vt:lpstr>
      <vt:lpstr>Участие в конкурсах различных уровней:    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самостоятельности и инициативы дошкольников старшего дошкольного возраста в процессе проектно-исследовательской деятельности.</dc:title>
  <dc:creator>Malaya</dc:creator>
  <cp:lastModifiedBy>1</cp:lastModifiedBy>
  <cp:revision>81</cp:revision>
  <dcterms:created xsi:type="dcterms:W3CDTF">2015-03-24T01:18:22Z</dcterms:created>
  <dcterms:modified xsi:type="dcterms:W3CDTF">2016-02-23T19:04:14Z</dcterms:modified>
</cp:coreProperties>
</file>