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98" r:id="rId3"/>
    <p:sldId id="29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4C9"/>
    <a:srgbClr val="0070C0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2" autoAdjust="0"/>
  </p:normalViewPr>
  <p:slideViewPr>
    <p:cSldViewPr>
      <p:cViewPr varScale="1">
        <p:scale>
          <a:sx n="51" d="100"/>
          <a:sy n="51" d="100"/>
        </p:scale>
        <p:origin x="-7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accent5">
                <a:lumMod val="20000"/>
                <a:lumOff val="8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0"/>
          <p:cNvGrpSpPr/>
          <p:nvPr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6"/>
          <p:cNvGrpSpPr/>
          <p:nvPr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2"/>
          <p:cNvGrpSpPr/>
          <p:nvPr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38"/>
          <p:cNvGrpSpPr/>
          <p:nvPr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44"/>
          <p:cNvGrpSpPr/>
          <p:nvPr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50"/>
          <p:cNvGrpSpPr/>
          <p:nvPr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56"/>
          <p:cNvGrpSpPr/>
          <p:nvPr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63"/>
          <p:cNvGrpSpPr/>
          <p:nvPr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Мини-музей «Русская изба»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D:\фото\подготовительн\CIMG33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933056"/>
            <a:ext cx="3312368" cy="2485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D:\фото\фото музей\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24744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D:\фото\фото музей\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955498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Мини-музей «Колосок»</a:t>
            </a:r>
            <a:endParaRPr lang="ru-RU" dirty="0"/>
          </a:p>
        </p:txBody>
      </p:sp>
      <p:pic>
        <p:nvPicPr>
          <p:cNvPr id="7" name="Picture 2" descr="D:\фото\сад\P10705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2952328" cy="3935117"/>
          </a:xfrm>
          <a:solidFill>
            <a:srgbClr val="FFFFFF">
              <a:shade val="85000"/>
            </a:srgbClr>
          </a:solidFill>
          <a:ln w="88900" cap="sq">
            <a:solidFill>
              <a:srgbClr val="2774C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F:\Новая папка (2)\P10705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Мини-музей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кукол в народных костюмах</a:t>
            </a:r>
            <a:endParaRPr lang="ru-RU" dirty="0"/>
          </a:p>
        </p:txBody>
      </p:sp>
      <p:pic>
        <p:nvPicPr>
          <p:cNvPr id="1026" name="Picture 2" descr="G:\выпуск2015\IMG_12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70831" y="2205633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774C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выпуск2015\IMG_12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99223" y="2133625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774C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окина Л. П. Шаблон презентации 16">
  <a:themeElements>
    <a:clrScheme name="Другая 2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16</Template>
  <TotalTime>742</TotalTime>
  <Words>14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Фокина Л. П. Шаблон презентации 16</vt:lpstr>
      <vt:lpstr>Мини-музей «Русская изба»</vt:lpstr>
      <vt:lpstr>Мини-музей «Колосок»</vt:lpstr>
      <vt:lpstr>Мини-музей кукол в народных костюмах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самостоятельности и инициативы дошкольников старшего дошкольного возраста в процессе проектно-исследовательской деятельности.</dc:title>
  <dc:creator>Malaya</dc:creator>
  <cp:lastModifiedBy>1</cp:lastModifiedBy>
  <cp:revision>89</cp:revision>
  <dcterms:created xsi:type="dcterms:W3CDTF">2015-03-24T01:18:22Z</dcterms:created>
  <dcterms:modified xsi:type="dcterms:W3CDTF">2016-02-23T20:10:01Z</dcterms:modified>
</cp:coreProperties>
</file>