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</p:sldMasterIdLst>
  <p:notesMasterIdLst>
    <p:notesMasterId r:id="rId13"/>
  </p:notesMasterIdLst>
  <p:sldIdLst>
    <p:sldId id="275" r:id="rId2"/>
    <p:sldId id="280" r:id="rId3"/>
    <p:sldId id="263" r:id="rId4"/>
    <p:sldId id="271" r:id="rId5"/>
    <p:sldId id="272" r:id="rId6"/>
    <p:sldId id="281" r:id="rId7"/>
    <p:sldId id="283" r:id="rId8"/>
    <p:sldId id="267" r:id="rId9"/>
    <p:sldId id="274" r:id="rId10"/>
    <p:sldId id="273" r:id="rId11"/>
    <p:sldId id="282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</p:showPr>
  <p:clrMru>
    <a:srgbClr val="CCFF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49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73B6943-31B0-4A2D-9667-C62163FABD5D}" type="datetimeFigureOut">
              <a:rPr lang="ru-RU" smtClean="0"/>
              <a:pPr/>
              <a:t>04.02.2013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DAE716-612D-425E-8D55-FD2D9A627B6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634C84-2066-43E2-ACF1-B95CC5E487AA}" type="datetimeFigureOut">
              <a:rPr lang="ru-RU" smtClean="0"/>
              <a:pPr/>
              <a:t>04.02.2013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7BCF4F-EE30-4CFD-A621-70F38EEF262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634C84-2066-43E2-ACF1-B95CC5E487AA}" type="datetimeFigureOut">
              <a:rPr lang="ru-RU" smtClean="0"/>
              <a:pPr/>
              <a:t>04.02.2013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7BCF4F-EE30-4CFD-A621-70F38EEF262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634C84-2066-43E2-ACF1-B95CC5E487AA}" type="datetimeFigureOut">
              <a:rPr lang="ru-RU" smtClean="0"/>
              <a:pPr/>
              <a:t>04.02.2013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7BCF4F-EE30-4CFD-A621-70F38EEF262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634C84-2066-43E2-ACF1-B95CC5E487AA}" type="datetimeFigureOut">
              <a:rPr lang="ru-RU" smtClean="0"/>
              <a:pPr/>
              <a:t>04.02.2013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7BCF4F-EE30-4CFD-A621-70F38EEF262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634C84-2066-43E2-ACF1-B95CC5E487AA}" type="datetimeFigureOut">
              <a:rPr lang="ru-RU" smtClean="0"/>
              <a:pPr/>
              <a:t>04.02.2013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7BCF4F-EE30-4CFD-A621-70F38EEF262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634C84-2066-43E2-ACF1-B95CC5E487AA}" type="datetimeFigureOut">
              <a:rPr lang="ru-RU" smtClean="0"/>
              <a:pPr/>
              <a:t>04.02.2013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7BCF4F-EE30-4CFD-A621-70F38EEF262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634C84-2066-43E2-ACF1-B95CC5E487AA}" type="datetimeFigureOut">
              <a:rPr lang="ru-RU" smtClean="0"/>
              <a:pPr/>
              <a:t>04.02.2013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7BCF4F-EE30-4CFD-A621-70F38EEF262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634C84-2066-43E2-ACF1-B95CC5E487AA}" type="datetimeFigureOut">
              <a:rPr lang="ru-RU" smtClean="0"/>
              <a:pPr/>
              <a:t>04.02.2013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7BCF4F-EE30-4CFD-A621-70F38EEF262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634C84-2066-43E2-ACF1-B95CC5E487AA}" type="datetimeFigureOut">
              <a:rPr lang="ru-RU" smtClean="0"/>
              <a:pPr/>
              <a:t>04.02.2013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7BCF4F-EE30-4CFD-A621-70F38EEF262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634C84-2066-43E2-ACF1-B95CC5E487AA}" type="datetimeFigureOut">
              <a:rPr lang="ru-RU" smtClean="0"/>
              <a:pPr/>
              <a:t>04.02.2013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7BCF4F-EE30-4CFD-A621-70F38EEF262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634C84-2066-43E2-ACF1-B95CC5E487AA}" type="datetimeFigureOut">
              <a:rPr lang="ru-RU" smtClean="0"/>
              <a:pPr/>
              <a:t>04.02.2013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7BCF4F-EE30-4CFD-A621-70F38EEF262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634C84-2066-43E2-ACF1-B95CC5E487AA}" type="datetimeFigureOut">
              <a:rPr lang="ru-RU" smtClean="0"/>
              <a:pPr/>
              <a:t>04.02.2013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7BCF4F-EE30-4CFD-A621-70F38EEF262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Documents%20and%20Settings\Elena\&#1056;&#1072;&#1073;&#1086;&#1095;&#1080;&#1081;%20&#1089;&#1090;&#1086;&#1083;\&#1082;%20&#1091;&#1088;&#1086;&#1082;&#1091;\05.02.2013&#1075;\&#1097;&#1077;&#1075;&#1086;&#1083;%201.mp3" TargetMode="External"/><Relationship Id="rId5" Type="http://schemas.openxmlformats.org/officeDocument/2006/relationships/image" Target="../media/image10.png"/><Relationship Id="rId4" Type="http://schemas.openxmlformats.org/officeDocument/2006/relationships/image" Target="../media/image2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9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05.02.2013&#1075;\&#1097;&#1077;&#1075;&#1086;&#1083;%201.mp3" TargetMode="Externa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22531" name="Picture 2" descr="E:\Documents and Settings\Администратор\Рабочий стол\фоны\blue47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428596" y="5357826"/>
            <a:ext cx="792956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 dirty="0">
                <a:latin typeface="Calibri" pitchFamily="34" charset="0"/>
              </a:rPr>
              <a:t>	</a:t>
            </a:r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642938" y="2928938"/>
            <a:ext cx="764381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 dirty="0">
                <a:latin typeface="Calibri" pitchFamily="34" charset="0"/>
              </a:rPr>
              <a:t>	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143240" y="857232"/>
            <a:ext cx="5286380" cy="2185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Урок обучения грамоте (письмо) в 1 классе.</a:t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Тема:  Строчная и заглавная буквы 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щ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, Щ.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71472" y="4643446"/>
            <a:ext cx="521495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Мармышова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Е.В.</a:t>
            </a:r>
          </a:p>
          <a:p>
            <a:pPr>
              <a:defRPr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МБОУ гимназия №12 </a:t>
            </a:r>
          </a:p>
          <a:p>
            <a:pPr>
              <a:defRPr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им. Г.Р.Державина</a:t>
            </a:r>
          </a:p>
          <a:p>
            <a:pPr>
              <a:defRPr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г.Тамбов 2013г.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Рисунок 8" descr="s3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29256" y="4071942"/>
            <a:ext cx="2828925" cy="21812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22531" name="Picture 2" descr="E:\Documents and Settings\Администратор\Рабочий стол\фоны\blue47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642910" y="1285860"/>
            <a:ext cx="792956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 dirty="0">
                <a:latin typeface="Calibri" pitchFamily="34" charset="0"/>
              </a:rPr>
              <a:t>	</a:t>
            </a:r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642910" y="3000372"/>
            <a:ext cx="764381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 dirty="0">
                <a:latin typeface="Calibri" pitchFamily="34" charset="0"/>
              </a:rPr>
              <a:t>	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785786" y="428604"/>
            <a:ext cx="7358114" cy="5170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600" dirty="0" smtClean="0">
                <a:latin typeface="Times New Roman" pitchFamily="18" charset="0"/>
                <a:cs typeface="Times New Roman" pitchFamily="18" charset="0"/>
              </a:rPr>
              <a:t>Знал…</a:t>
            </a:r>
          </a:p>
          <a:p>
            <a:r>
              <a:rPr lang="ru-RU" sz="6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6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6600" dirty="0" smtClean="0">
                <a:latin typeface="Times New Roman" pitchFamily="18" charset="0"/>
                <a:cs typeface="Times New Roman" pitchFamily="18" charset="0"/>
              </a:rPr>
              <a:t>Узнал…</a:t>
            </a:r>
          </a:p>
          <a:p>
            <a:r>
              <a:rPr lang="ru-RU" sz="6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6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6600" dirty="0" smtClean="0">
                <a:latin typeface="Times New Roman" pitchFamily="18" charset="0"/>
                <a:cs typeface="Times New Roman" pitchFamily="18" charset="0"/>
              </a:rPr>
              <a:t>Хочу узнать…</a:t>
            </a:r>
            <a:endParaRPr lang="ru-RU" sz="6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22531" name="Picture 2" descr="E:\Documents and Settings\Администратор\Рабочий стол\фоны\blue47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642910" y="1285860"/>
            <a:ext cx="792956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 dirty="0">
                <a:latin typeface="Calibri" pitchFamily="34" charset="0"/>
              </a:rPr>
              <a:t>	</a:t>
            </a:r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642910" y="3000372"/>
            <a:ext cx="764381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 dirty="0">
                <a:latin typeface="Calibri" pitchFamily="34" charset="0"/>
              </a:rPr>
              <a:t>	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143340" y="1000108"/>
            <a:ext cx="500066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7200" b="1" dirty="0" smtClean="0">
                <a:latin typeface="Times New Roman" pitchFamily="18" charset="0"/>
                <a:cs typeface="Times New Roman" pitchFamily="18" charset="0"/>
              </a:rPr>
              <a:t>Спасибо!</a:t>
            </a:r>
            <a:endParaRPr lang="ru-RU" sz="7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 descr="s3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2910" y="3000372"/>
            <a:ext cx="2828925" cy="2181225"/>
          </a:xfrm>
          <a:prstGeom prst="rect">
            <a:avLst/>
          </a:prstGeom>
          <a:noFill/>
        </p:spPr>
      </p:pic>
      <p:pic>
        <p:nvPicPr>
          <p:cNvPr id="9" name="щегол 1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8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8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200" decel="5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200" decel="5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5)">
                                      <p:cBhvr>
                                        <p:cTn id="19" dur="124649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22531" name="Picture 2" descr="E:\Documents and Settings\Администратор\Рабочий стол\фоны\blue47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428596" y="5357826"/>
            <a:ext cx="792956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 dirty="0">
                <a:latin typeface="Calibri" pitchFamily="34" charset="0"/>
              </a:rPr>
              <a:t>	</a:t>
            </a:r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642938" y="2928938"/>
            <a:ext cx="764381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 dirty="0">
                <a:latin typeface="Calibri" pitchFamily="34" charset="0"/>
              </a:rPr>
              <a:t>	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0" y="857232"/>
            <a:ext cx="9144000" cy="1107996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52400" h="50800" prst="softRound"/>
            <a:bevelB prst="relaxedInset"/>
          </a:sp3d>
        </p:spPr>
        <p:txBody>
          <a:bodyPr vert="horz" wrap="square" anchor="ctr" anchorCtr="0">
            <a:spAutoFit/>
          </a:bodyPr>
          <a:lstStyle/>
          <a:p>
            <a:r>
              <a:rPr lang="ru-RU" sz="6600" dirty="0" smtClean="0">
                <a:latin typeface="Times New Roman" pitchFamily="18" charset="0"/>
                <a:cs typeface="Times New Roman" pitchFamily="18" charset="0"/>
              </a:rPr>
              <a:t>Перо  пишет, а ум водит.</a:t>
            </a:r>
            <a:endParaRPr lang="ru-RU" sz="6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71472" y="4643446"/>
            <a:ext cx="521495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Рисунок 10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57818" y="2857496"/>
            <a:ext cx="3314704" cy="3286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22531" name="Picture 2" descr="E:\Documents and Settings\Администратор\Рабочий стол\фоны\blue47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642910" y="1285860"/>
            <a:ext cx="792956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 dirty="0">
                <a:latin typeface="Calibri" pitchFamily="34" charset="0"/>
              </a:rPr>
              <a:t>	</a:t>
            </a:r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6858016" y="1857364"/>
            <a:ext cx="1500170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3200" b="1" dirty="0">
                <a:latin typeface="Calibri" pitchFamily="34" charset="0"/>
              </a:rPr>
              <a:t>	</a:t>
            </a:r>
            <a:endParaRPr lang="ru-RU" sz="6600" b="1" i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endParaRPr lang="ru-RU" sz="3200" b="1" dirty="0">
              <a:latin typeface="Calibri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71472" y="642918"/>
            <a:ext cx="757242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7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7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7200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357158" y="214290"/>
            <a:ext cx="807249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9600" dirty="0" smtClean="0">
                <a:latin typeface="Times New Roman" pitchFamily="18" charset="0"/>
                <a:cs typeface="Times New Roman" pitchFamily="18" charset="0"/>
              </a:rPr>
              <a:t>  Р        С       А     </a:t>
            </a:r>
            <a:r>
              <a:rPr lang="ru-RU" sz="9600" dirty="0" err="1" smtClean="0">
                <a:latin typeface="Times New Roman" pitchFamily="18" charset="0"/>
                <a:cs typeface="Times New Roman" pitchFamily="18" charset="0"/>
              </a:rPr>
              <a:t>ш</a:t>
            </a:r>
            <a:r>
              <a:rPr lang="ru-RU" sz="9600" dirty="0" smtClean="0">
                <a:latin typeface="Times New Roman" pitchFamily="18" charset="0"/>
                <a:cs typeface="Times New Roman" pitchFamily="18" charset="0"/>
              </a:rPr>
              <a:t>     И       О</a:t>
            </a:r>
            <a:endParaRPr lang="ru-RU" sz="9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357158" y="3244334"/>
            <a:ext cx="878684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</a:t>
            </a:r>
            <a:r>
              <a:rPr lang="ru-RU" sz="9600" dirty="0" smtClean="0">
                <a:latin typeface="Times New Roman" pitchFamily="18" charset="0"/>
                <a:cs typeface="Times New Roman" pitchFamily="18" charset="0"/>
              </a:rPr>
              <a:t>е    </a:t>
            </a:r>
            <a:r>
              <a:rPr lang="ru-RU" sz="9600" dirty="0" err="1" smtClean="0">
                <a:latin typeface="Times New Roman" pitchFamily="18" charset="0"/>
                <a:cs typeface="Times New Roman" pitchFamily="18" charset="0"/>
              </a:rPr>
              <a:t>ё</a:t>
            </a:r>
            <a:r>
              <a:rPr lang="ru-RU" sz="9600" dirty="0" smtClean="0">
                <a:latin typeface="Times New Roman" pitchFamily="18" charset="0"/>
                <a:cs typeface="Times New Roman" pitchFamily="18" charset="0"/>
              </a:rPr>
              <a:t>   и   </a:t>
            </a:r>
            <a:r>
              <a:rPr lang="ru-RU" sz="9600" dirty="0" err="1" smtClean="0">
                <a:latin typeface="Times New Roman" pitchFamily="18" charset="0"/>
                <a:cs typeface="Times New Roman" pitchFamily="18" charset="0"/>
              </a:rPr>
              <a:t>ю</a:t>
            </a:r>
            <a:r>
              <a:rPr lang="ru-RU" sz="9600" dirty="0" smtClean="0">
                <a:latin typeface="Times New Roman" pitchFamily="18" charset="0"/>
                <a:cs typeface="Times New Roman" pitchFamily="18" charset="0"/>
              </a:rPr>
              <a:t>  я   а</a:t>
            </a:r>
            <a:endParaRPr lang="ru-RU" sz="9600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500034" y="4857760"/>
            <a:ext cx="821537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9600" dirty="0" err="1" smtClean="0"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sz="9600" dirty="0" smtClean="0">
                <a:latin typeface="Times New Roman" pitchFamily="18" charset="0"/>
                <a:cs typeface="Times New Roman" pitchFamily="18" charset="0"/>
              </a:rPr>
              <a:t>   м   </a:t>
            </a:r>
            <a:r>
              <a:rPr lang="ru-RU" sz="9600" dirty="0" err="1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9600" dirty="0" smtClean="0">
                <a:latin typeface="Times New Roman" pitchFamily="18" charset="0"/>
                <a:cs typeface="Times New Roman" pitchFamily="18" charset="0"/>
              </a:rPr>
              <a:t>   л   </a:t>
            </a:r>
            <a:r>
              <a:rPr lang="ru-RU" sz="9600" dirty="0" err="1" smtClean="0">
                <a:latin typeface="Times New Roman" pitchFamily="18" charset="0"/>
                <a:cs typeface="Times New Roman" pitchFamily="18" charset="0"/>
              </a:rPr>
              <a:t>щ</a:t>
            </a:r>
            <a:endParaRPr lang="ru-RU" sz="9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vertical)">
                                      <p:cBhvr>
                                        <p:cTn id="13" dur="10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vertical)">
                                      <p:cBhvr>
                                        <p:cTn id="25" dur="10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vertical)">
                                      <p:cBhvr>
                                        <p:cTn id="37" dur="10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22531" name="Picture 2" descr="E:\Documents and Settings\Администратор\Рабочий стол\фоны\blue47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642910" y="1285860"/>
            <a:ext cx="792956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 dirty="0">
                <a:latin typeface="Calibri" pitchFamily="34" charset="0"/>
              </a:rPr>
              <a:t>	</a:t>
            </a:r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642938" y="2928938"/>
            <a:ext cx="764381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 dirty="0">
                <a:latin typeface="Calibri" pitchFamily="34" charset="0"/>
              </a:rPr>
              <a:t>	</a:t>
            </a:r>
          </a:p>
        </p:txBody>
      </p:sp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0" y="428604"/>
            <a:ext cx="914400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kumimoji="0" lang="ru-RU" sz="1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       </a:t>
            </a:r>
            <a:endParaRPr kumimoji="0" lang="ru-RU" sz="6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1" descr="C:\Users\ASUS\Desktop\ч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43042" y="1000108"/>
            <a:ext cx="5929354" cy="4929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22531" name="Picture 2" descr="E:\Documents and Settings\Администратор\Рабочий стол\фоны\blue47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642910" y="1285860"/>
            <a:ext cx="792956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 dirty="0">
                <a:latin typeface="Calibri" pitchFamily="34" charset="0"/>
              </a:rPr>
              <a:t>	</a:t>
            </a:r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642910" y="3000372"/>
            <a:ext cx="764381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 dirty="0">
                <a:latin typeface="Calibri" pitchFamily="34" charset="0"/>
              </a:rPr>
              <a:t>	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571472" y="785794"/>
            <a:ext cx="7358114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6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6600" dirty="0" smtClean="0">
                <a:latin typeface="Times New Roman" pitchFamily="18" charset="0"/>
                <a:cs typeface="Times New Roman" pitchFamily="18" charset="0"/>
              </a:rPr>
              <a:t>Познакомиться…</a:t>
            </a:r>
          </a:p>
          <a:p>
            <a:endParaRPr lang="ru-RU" sz="6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6600" dirty="0" smtClean="0">
                <a:latin typeface="Times New Roman" pitchFamily="18" charset="0"/>
                <a:cs typeface="Times New Roman" pitchFamily="18" charset="0"/>
              </a:rPr>
              <a:t>Учиться…</a:t>
            </a:r>
            <a:endParaRPr lang="ru-RU" sz="6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22531" name="Picture 2" descr="E:\Documents and Settings\Администратор\Рабочий стол\фоны\blue47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428596" y="5357826"/>
            <a:ext cx="792956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 dirty="0">
                <a:latin typeface="Calibri" pitchFamily="34" charset="0"/>
              </a:rPr>
              <a:t>	</a:t>
            </a:r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642938" y="2928938"/>
            <a:ext cx="764381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 dirty="0">
                <a:latin typeface="Calibri" pitchFamily="34" charset="0"/>
              </a:rPr>
              <a:t>	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571472" y="4643446"/>
            <a:ext cx="521495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Picture 3" descr="26m1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08400" y="4292600"/>
            <a:ext cx="1873250" cy="2376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Oval 2"/>
          <p:cNvSpPr>
            <a:spLocks noChangeArrowheads="1"/>
          </p:cNvSpPr>
          <p:nvPr/>
        </p:nvSpPr>
        <p:spPr bwMode="auto">
          <a:xfrm>
            <a:off x="423863" y="2947988"/>
            <a:ext cx="1008062" cy="936625"/>
          </a:xfrm>
          <a:prstGeom prst="ellipse">
            <a:avLst/>
          </a:prstGeom>
          <a:solidFill>
            <a:srgbClr val="E03C8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5" presetClass="emph" presetSubtype="0" repeatCount="5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path" presetSubtype="0" repeatCount="500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725 0.00833 C -0.0276 -0.1452 0.06841 -0.2726 0.18473 -0.2726 C 0.32205 -0.2726 0.37171 -0.13133 0.39219 -0.04717 L 0.41372 0.06428 C 0.43507 0.14821 0.4882 0.28786 0.64289 0.28786 C 0.74202 0.28786 0.854 0.16208 0.854 0.00833 C 0.85365 -0.1452 0.74202 -0.2726 0.64289 -0.2726 C 0.4882 -0.2726 0.43507 -0.13133 0.41372 -0.04717 L 0.39219 0.06428 C 0.37171 0.14844 0.32205 0.28786 0.18473 0.28786 C 0.06841 0.28786 -0.0276 0.16208 -0.02725 0.00833 Z " pathEditMode="relative" rAng="16200000" ptsTypes="ffFffffFfff">
                                      <p:cBhvr>
                                        <p:cTn id="17" dur="3000" spd="-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0" y="-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0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22531" name="Picture 2" descr="E:\Documents and Settings\Администратор\Рабочий стол\фоны\blue47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642910" y="1285860"/>
            <a:ext cx="792956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 dirty="0">
                <a:latin typeface="Calibri" pitchFamily="34" charset="0"/>
              </a:rPr>
              <a:t>	</a:t>
            </a:r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642910" y="3000372"/>
            <a:ext cx="764381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 dirty="0">
                <a:latin typeface="Calibri" pitchFamily="34" charset="0"/>
              </a:rPr>
              <a:t>	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22531" name="Picture 2" descr="E:\Documents and Settings\Администратор\Рабочий стол\фоны\blue47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642910" y="1285860"/>
            <a:ext cx="792956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 dirty="0">
                <a:latin typeface="Calibri" pitchFamily="34" charset="0"/>
              </a:rPr>
              <a:t>	</a:t>
            </a:r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642938" y="2928938"/>
            <a:ext cx="764381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 dirty="0">
                <a:latin typeface="Calibri" pitchFamily="34" charset="0"/>
              </a:rPr>
              <a:t>	</a:t>
            </a:r>
          </a:p>
        </p:txBody>
      </p:sp>
      <p:pic>
        <p:nvPicPr>
          <p:cNvPr id="7" name="Рисунок 6"/>
          <p:cNvPicPr/>
          <p:nvPr/>
        </p:nvPicPr>
        <p:blipFill>
          <a:blip r:embed="rId4"/>
          <a:stretch>
            <a:fillRect/>
          </a:stretch>
        </p:blipFill>
        <p:spPr>
          <a:xfrm>
            <a:off x="214282" y="214290"/>
            <a:ext cx="4000512" cy="33575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/>
          <p:nvPr/>
        </p:nvPicPr>
        <p:blipFill>
          <a:blip r:embed="rId5"/>
          <a:stretch>
            <a:fillRect/>
          </a:stretch>
        </p:blipFill>
        <p:spPr>
          <a:xfrm>
            <a:off x="4643438" y="214290"/>
            <a:ext cx="4143404" cy="33575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/>
          <p:nvPr/>
        </p:nvPicPr>
        <p:blipFill>
          <a:blip r:embed="rId6"/>
          <a:stretch>
            <a:fillRect/>
          </a:stretch>
        </p:blipFill>
        <p:spPr>
          <a:xfrm>
            <a:off x="1643042" y="3667116"/>
            <a:ext cx="5715020" cy="31908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щегол 1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" dur="129649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22531" name="Picture 2" descr="E:\Documents and Settings\Администратор\Рабочий стол\фоны\blue47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642910" y="1285860"/>
            <a:ext cx="792956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 dirty="0">
                <a:latin typeface="Calibri" pitchFamily="34" charset="0"/>
              </a:rPr>
              <a:t>	</a:t>
            </a:r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642910" y="3000372"/>
            <a:ext cx="764381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 dirty="0">
                <a:latin typeface="Calibri" pitchFamily="34" charset="0"/>
              </a:rPr>
              <a:t>	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57158" y="500042"/>
            <a:ext cx="8786842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Щебетал щегол со </a:t>
            </a:r>
            <a:r>
              <a:rPr lang="ru-RU" sz="6000" dirty="0" err="1" smtClean="0">
                <a:latin typeface="Times New Roman" pitchFamily="18" charset="0"/>
                <a:cs typeface="Times New Roman" pitchFamily="18" charset="0"/>
              </a:rPr>
              <a:t>щеглихой</a:t>
            </a:r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Щекотал своих щеглят,</a:t>
            </a:r>
          </a:p>
          <a:p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ru-RU" sz="6000" dirty="0" err="1" smtClean="0">
                <a:latin typeface="Times New Roman" pitchFamily="18" charset="0"/>
                <a:cs typeface="Times New Roman" pitchFamily="18" charset="0"/>
              </a:rPr>
              <a:t>щеглиха-щеголиха</a:t>
            </a:r>
            <a:endParaRPr lang="ru-RU" sz="6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6000" dirty="0" err="1" smtClean="0">
                <a:latin typeface="Times New Roman" pitchFamily="18" charset="0"/>
                <a:cs typeface="Times New Roman" pitchFamily="18" charset="0"/>
              </a:rPr>
              <a:t>щеглята-щеголята</a:t>
            </a:r>
            <a:endParaRPr lang="ru-RU" sz="6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6000" dirty="0" err="1" smtClean="0">
                <a:latin typeface="Times New Roman" pitchFamily="18" charset="0"/>
                <a:cs typeface="Times New Roman" pitchFamily="18" charset="0"/>
              </a:rPr>
              <a:t>щеглиному</a:t>
            </a:r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 пищат.</a:t>
            </a:r>
            <a:endParaRPr lang="ru-RU" sz="6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2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2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2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0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7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7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" dur="2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7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1" dur="2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7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5" dur="2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7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9" dur="20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481</TotalTime>
  <Words>75</Words>
  <Application>Microsoft Office PowerPoint</Application>
  <PresentationFormat>Экран (4:3)</PresentationFormat>
  <Paragraphs>46</Paragraphs>
  <Slides>11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Yulia</dc:creator>
  <cp:lastModifiedBy>WIN7XP</cp:lastModifiedBy>
  <cp:revision>65</cp:revision>
  <dcterms:created xsi:type="dcterms:W3CDTF">2009-01-19T16:51:22Z</dcterms:created>
  <dcterms:modified xsi:type="dcterms:W3CDTF">2013-02-04T18:35:23Z</dcterms:modified>
</cp:coreProperties>
</file>