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7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82" r:id="rId18"/>
    <p:sldId id="283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2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6" d="100"/>
          <a:sy n="66" d="100"/>
        </p:scale>
        <p:origin x="-213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93727-F95A-4C51-8FAC-55B664D8BEB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0C6C3-EDE3-4CED-9ED2-804A4514B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0C6C3-EDE3-4CED-9ED2-804A4514B7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1797-F6DF-4690-8BB5-EFD95803C08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5/89/134/89134609_preview_Animashki_na_voennuyu_tematiku_na_prozrachnom_fone__475_.gif" TargetMode="External"/><Relationship Id="rId2" Type="http://schemas.openxmlformats.org/officeDocument/2006/relationships/hyperlink" Target="http://img1.liveinternet.ru/images/attach/c/3/76/292/76292311_samolet2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зымянный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D:\ТАНЯ\Анимация\76292311_samolet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0017" y="404664"/>
            <a:ext cx="8238602" cy="45243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Тренажер по русскому языку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  союзом   И 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класс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68960"/>
            <a:ext cx="8388424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Подними самолет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 небо 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Преподаватель Пушкинской школы на </a:t>
            </a:r>
            <a:r>
              <a:rPr lang="ru-RU" sz="32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Бауманской</a:t>
            </a:r>
            <a:r>
              <a:rPr lang="ru-RU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г. Москвы Андреева А. Ю.</a:t>
            </a:r>
            <a:endParaRPr lang="ru-RU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43608" y="4077072"/>
            <a:ext cx="7929586" cy="2646007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      С какой-то тайною отрадой </a:t>
            </a:r>
            <a:br>
              <a:rPr lang="ru-RU" sz="3600" b="1" dirty="0" smtClean="0"/>
            </a:br>
            <a:r>
              <a:rPr lang="ru-RU" sz="3600" b="1" dirty="0" smtClean="0"/>
              <a:t>      Глядел я на лазурь небес,</a:t>
            </a:r>
            <a:br>
              <a:rPr lang="ru-RU" sz="3600" b="1" dirty="0" smtClean="0"/>
            </a:br>
            <a:r>
              <a:rPr lang="ru-RU" sz="3600" b="1" dirty="0" smtClean="0"/>
              <a:t>      На даль туманную и лес </a:t>
            </a:r>
            <a:br>
              <a:rPr lang="ru-RU" sz="3600" b="1" dirty="0" smtClean="0"/>
            </a:br>
            <a:r>
              <a:rPr lang="ru-RU" sz="3600" b="1" dirty="0" smtClean="0"/>
              <a:t>      С его приветливой прохладой</a:t>
            </a:r>
            <a:r>
              <a:rPr lang="ru-RU" sz="3200" dirty="0" smtClean="0"/>
              <a:t>. </a:t>
            </a:r>
            <a:br>
              <a:rPr lang="ru-RU" sz="3200" dirty="0" smtClean="0"/>
            </a:br>
            <a:r>
              <a:rPr lang="ru-RU" sz="3200" dirty="0" smtClean="0"/>
              <a:t>                                 (И. С. Никитин)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123728" y="1988840"/>
            <a:ext cx="6192688" cy="208823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Запятая между  однородными  членами  не нужна .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83568" y="260648"/>
            <a:ext cx="6192688" cy="1872208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5373216"/>
            <a:ext cx="15703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8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0208 -0.756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43608" y="4221088"/>
            <a:ext cx="7848872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</a:t>
            </a: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04860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411760" y="2348880"/>
            <a:ext cx="5400600" cy="187220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Запятая между  однородными  членами  не нужна .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95536" y="260648"/>
            <a:ext cx="6264696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22920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339752" y="4581128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600" b="1" dirty="0" smtClean="0"/>
              <a:t>Снежинка мне на нос упала и сразу растаяла вдруг. </a:t>
            </a:r>
            <a:r>
              <a:rPr lang="ru-RU" sz="3600" dirty="0" smtClean="0"/>
              <a:t>(А. И. Фатьянов)</a:t>
            </a:r>
            <a:endParaRPr lang="ru-RU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536" y="4509120"/>
            <a:ext cx="8640960" cy="221395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smtClean="0"/>
              <a:t> </a:t>
            </a:r>
            <a:r>
              <a:rPr lang="ru-RU" sz="3600" b="1" dirty="0" smtClean="0"/>
              <a:t>Черемуха душистая с весною расцвела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          И ветки золотистые что кудри завила.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                                                 (С. Есенин)</a:t>
            </a:r>
            <a:endParaRPr lang="ru-RU" sz="3200" i="1" dirty="0" smtClean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04860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95536" y="188640"/>
            <a:ext cx="6120680" cy="208823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Запятая между  однородными 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сказуемыми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не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нужна. </a:t>
            </a:r>
            <a:endParaRPr lang="ru-RU" sz="28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843808" y="2204864"/>
            <a:ext cx="5760640" cy="237626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373216"/>
            <a:ext cx="15703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885 -0.7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005064"/>
            <a:ext cx="8712968" cy="2664296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              Деревянные лодочки и бумажные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             кораблики  выскальзывали из рук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              мальчишек и девчонок.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                                   </a:t>
            </a:r>
            <a:r>
              <a:rPr lang="ru-RU" sz="3600" dirty="0" smtClean="0"/>
              <a:t>(К. Г. Паустовский)</a:t>
            </a:r>
            <a:endParaRPr lang="ru-RU" sz="3600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8" y="576721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699792" y="1916832"/>
            <a:ext cx="5832648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Запятая между  однородными 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подлежащими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не нужна. </a:t>
            </a:r>
          </a:p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.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214414" y="0"/>
            <a:ext cx="7102002" cy="1844823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2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28403 -0.655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4005064"/>
            <a:ext cx="8685608" cy="2664296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</a:t>
            </a:r>
            <a:r>
              <a:rPr lang="ru-RU" sz="36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smtClean="0"/>
              <a:t>Грин начал писать и создал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      в своих книгах мир веселых и смелых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               людей и удивительные события.</a:t>
            </a:r>
            <a:endParaRPr lang="ru-RU" sz="36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04859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667866">
            <a:off x="418002" y="2281593"/>
            <a:ext cx="6507795" cy="1612877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Запятая между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разными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однородными  членами  не нужна.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634652">
            <a:off x="2267744" y="404664"/>
            <a:ext cx="6696744" cy="1944216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5373216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2274 -0.7599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552" y="4265712"/>
            <a:ext cx="8280920" cy="2592288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                           </a:t>
            </a:r>
            <a:r>
              <a:rPr lang="ru-RU" sz="3600" b="1" dirty="0" smtClean="0"/>
              <a:t>Женихи ей поклонились, </a:t>
            </a:r>
            <a:br>
              <a:rPr lang="ru-RU" sz="3600" b="1" dirty="0" smtClean="0"/>
            </a:br>
            <a:r>
              <a:rPr lang="ru-RU" sz="3600" b="1" dirty="0" smtClean="0"/>
              <a:t>                        Потихоньку удалились </a:t>
            </a:r>
            <a:br>
              <a:rPr lang="ru-RU" sz="3600" b="1" dirty="0" smtClean="0"/>
            </a:br>
            <a:r>
              <a:rPr lang="ru-RU" sz="3600" b="1" dirty="0" smtClean="0"/>
              <a:t>                        И согласно все опять </a:t>
            </a:r>
            <a:br>
              <a:rPr lang="ru-RU" sz="3600" b="1" dirty="0" smtClean="0"/>
            </a:br>
            <a:r>
              <a:rPr lang="ru-RU" sz="3600" b="1" dirty="0" smtClean="0"/>
              <a:t>                        Стали жить да поживать.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                                         (А. С. Пушкин)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8054281" y="5948541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403648" y="188640"/>
            <a:ext cx="6840760" cy="223224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043608" y="2420888"/>
            <a:ext cx="7488832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Запятая между  однородными  членами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не нужна. </a:t>
            </a: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4941168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3148 L 0.68282 -0.644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4149080"/>
            <a:ext cx="8784976" cy="2519091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 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                        </a:t>
            </a:r>
            <a:r>
              <a:rPr lang="ru-RU" sz="3600" b="1" dirty="0" smtClean="0"/>
              <a:t>Луна во мгле перебегала </a:t>
            </a:r>
            <a:br>
              <a:rPr lang="ru-RU" sz="3600" b="1" dirty="0" smtClean="0"/>
            </a:br>
            <a:r>
              <a:rPr lang="ru-RU" sz="3600" b="1" dirty="0" smtClean="0"/>
              <a:t>                     Из тучи в тучу и курган </a:t>
            </a:r>
            <a:br>
              <a:rPr lang="ru-RU" sz="3600" b="1" dirty="0" smtClean="0"/>
            </a:br>
            <a:r>
              <a:rPr lang="ru-RU" sz="3600" b="1" dirty="0" smtClean="0"/>
              <a:t>                     Мгновенным блеском озаряла.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                            (А. С. Пушкин)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04860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691680" y="2276872"/>
            <a:ext cx="6840760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Запятая между  однородными  членами  не нужна. 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83568" y="142852"/>
            <a:ext cx="6120680" cy="2278036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1695536" cy="11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2084 L 0.34792 -0.6865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4149080"/>
            <a:ext cx="8784976" cy="2519091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 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 </a:t>
            </a:r>
          </a:p>
          <a:p>
            <a:pPr lvl="4" algn="r">
              <a:defRPr/>
            </a:pPr>
            <a:r>
              <a:rPr lang="ru-RU" sz="3600" b="1" i="1" dirty="0" smtClean="0"/>
              <a:t>Найди правильную схему:</a:t>
            </a:r>
          </a:p>
          <a:p>
            <a:pPr lvl="4">
              <a:defRPr/>
            </a:pPr>
            <a:r>
              <a:rPr lang="ru-RU" sz="3600" b="1" dirty="0" smtClean="0"/>
              <a:t>Обратно в Пешки мышки</a:t>
            </a:r>
          </a:p>
          <a:p>
            <a:pPr lvl="4">
              <a:defRPr/>
            </a:pPr>
            <a:r>
              <a:rPr lang="ru-RU" sz="3600" b="1" dirty="0" smtClean="0"/>
              <a:t>Поехали на кошке</a:t>
            </a:r>
          </a:p>
          <a:p>
            <a:pPr lvl="4">
              <a:defRPr/>
            </a:pPr>
            <a:r>
              <a:rPr lang="ru-RU" sz="3600" b="1" dirty="0" smtClean="0"/>
              <a:t>И пели по дорожке</a:t>
            </a:r>
            <a:r>
              <a:rPr lang="ru-RU" sz="3200" b="1" dirty="0" smtClean="0"/>
              <a:t>.</a:t>
            </a:r>
            <a:r>
              <a:rPr lang="ru-RU" sz="3600" b="1" dirty="0" smtClean="0"/>
              <a:t> </a:t>
            </a:r>
            <a:br>
              <a:rPr lang="ru-RU" sz="3600" b="1" dirty="0" smtClean="0"/>
            </a:br>
            <a:r>
              <a:rPr lang="ru-RU" sz="3600" b="1" dirty="0" smtClean="0"/>
              <a:t>    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04860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699792" y="2276872"/>
            <a:ext cx="5040560" cy="187220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И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403648" y="620688"/>
            <a:ext cx="4752528" cy="1728192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,И 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1695536" cy="11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3491880" y="2636912"/>
            <a:ext cx="9864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=</a:t>
            </a:r>
            <a:endParaRPr lang="ru-RU" sz="5400" dirty="0"/>
          </a:p>
        </p:txBody>
      </p:sp>
      <p:sp>
        <p:nvSpPr>
          <p:cNvPr id="11" name="Овал 10"/>
          <p:cNvSpPr/>
          <p:nvPr/>
        </p:nvSpPr>
        <p:spPr>
          <a:xfrm>
            <a:off x="5580112" y="2636912"/>
            <a:ext cx="914400" cy="986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=</a:t>
            </a:r>
            <a:endParaRPr lang="ru-RU" sz="4800" dirty="0"/>
          </a:p>
        </p:txBody>
      </p:sp>
      <p:sp>
        <p:nvSpPr>
          <p:cNvPr id="13" name="Двойные круглые скобки 12"/>
          <p:cNvSpPr/>
          <p:nvPr/>
        </p:nvSpPr>
        <p:spPr>
          <a:xfrm>
            <a:off x="2267744" y="980728"/>
            <a:ext cx="9144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2411760" y="1412776"/>
            <a:ext cx="360040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 20"/>
          <p:cNvSpPr/>
          <p:nvPr/>
        </p:nvSpPr>
        <p:spPr>
          <a:xfrm>
            <a:off x="2771800" y="1268760"/>
            <a:ext cx="360040" cy="4103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Двойные круглые скобки 24"/>
          <p:cNvSpPr/>
          <p:nvPr/>
        </p:nvSpPr>
        <p:spPr>
          <a:xfrm>
            <a:off x="4211960" y="980728"/>
            <a:ext cx="936104" cy="93610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4283968" y="1340768"/>
            <a:ext cx="360040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 26"/>
          <p:cNvSpPr/>
          <p:nvPr/>
        </p:nvSpPr>
        <p:spPr>
          <a:xfrm>
            <a:off x="4644008" y="1340768"/>
            <a:ext cx="432048" cy="360040"/>
          </a:xfrm>
          <a:prstGeom prst="mathEqual">
            <a:avLst>
              <a:gd name="adj1" fmla="val 36745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2084 L 0.34792 -0.6865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4149080"/>
            <a:ext cx="8784976" cy="2519091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 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 </a:t>
            </a:r>
          </a:p>
          <a:p>
            <a:pPr lvl="4" algn="r">
              <a:defRPr/>
            </a:pPr>
            <a:r>
              <a:rPr lang="ru-RU" sz="3600" b="1" i="1" dirty="0" smtClean="0"/>
              <a:t>Найди ошибочную  схему:</a:t>
            </a:r>
          </a:p>
          <a:p>
            <a:pPr lvl="4">
              <a:defRPr/>
            </a:pPr>
            <a:r>
              <a:rPr lang="ru-RU" sz="3600" b="1" dirty="0" smtClean="0"/>
              <a:t>Прозрачный лес один чернеет</a:t>
            </a:r>
          </a:p>
          <a:p>
            <a:pPr lvl="4">
              <a:defRPr/>
            </a:pPr>
            <a:r>
              <a:rPr lang="ru-RU" sz="3600" b="1" dirty="0" smtClean="0"/>
              <a:t>И ель сквозь иней зеленеет.</a:t>
            </a:r>
          </a:p>
          <a:p>
            <a:pPr lvl="4" algn="ctr">
              <a:defRPr/>
            </a:pPr>
            <a:r>
              <a:rPr lang="ru-RU" sz="3600" b="1" dirty="0" smtClean="0"/>
              <a:t>(А. С. Пушкин)</a:t>
            </a:r>
            <a:br>
              <a:rPr lang="ru-RU" sz="3600" b="1" dirty="0" smtClean="0"/>
            </a:br>
            <a:r>
              <a:rPr lang="ru-RU" sz="3600" b="1" dirty="0" smtClean="0"/>
              <a:t>    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04860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699792" y="2276872"/>
            <a:ext cx="5040560" cy="187220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И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403648" y="620688"/>
            <a:ext cx="4752528" cy="1728192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,И 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1695536" cy="11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3491880" y="2636912"/>
            <a:ext cx="9864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=</a:t>
            </a:r>
            <a:endParaRPr lang="ru-RU" sz="5400" dirty="0"/>
          </a:p>
        </p:txBody>
      </p:sp>
      <p:sp>
        <p:nvSpPr>
          <p:cNvPr id="11" name="Овал 10"/>
          <p:cNvSpPr/>
          <p:nvPr/>
        </p:nvSpPr>
        <p:spPr>
          <a:xfrm>
            <a:off x="5580112" y="2636912"/>
            <a:ext cx="914400" cy="986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=</a:t>
            </a:r>
            <a:endParaRPr lang="ru-RU" sz="4800" dirty="0"/>
          </a:p>
        </p:txBody>
      </p:sp>
      <p:sp>
        <p:nvSpPr>
          <p:cNvPr id="13" name="Двойные круглые скобки 12"/>
          <p:cNvSpPr/>
          <p:nvPr/>
        </p:nvSpPr>
        <p:spPr>
          <a:xfrm>
            <a:off x="2267744" y="980728"/>
            <a:ext cx="9144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2411760" y="1412776"/>
            <a:ext cx="360040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 20"/>
          <p:cNvSpPr/>
          <p:nvPr/>
        </p:nvSpPr>
        <p:spPr>
          <a:xfrm>
            <a:off x="2771800" y="1268760"/>
            <a:ext cx="360040" cy="4103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Двойные круглые скобки 24"/>
          <p:cNvSpPr/>
          <p:nvPr/>
        </p:nvSpPr>
        <p:spPr>
          <a:xfrm>
            <a:off x="4211960" y="980728"/>
            <a:ext cx="936104" cy="93610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4283968" y="1340768"/>
            <a:ext cx="360040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 26"/>
          <p:cNvSpPr/>
          <p:nvPr/>
        </p:nvSpPr>
        <p:spPr>
          <a:xfrm>
            <a:off x="4644008" y="1340768"/>
            <a:ext cx="432048" cy="360040"/>
          </a:xfrm>
          <a:prstGeom prst="mathEqual">
            <a:avLst>
              <a:gd name="adj1" fmla="val 36745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2084 L 0.34792 -0.6865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зымянный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D:\ТАНЯ\Анимация\76292311_samolet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332656"/>
            <a:ext cx="72844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Тебе это удалось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ru-RU" sz="7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7" y="3861048"/>
            <a:ext cx="8388424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Полет  успешно завершен 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ru-RU" sz="7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071563" y="0"/>
          <a:ext cx="8072437" cy="6858000"/>
        </p:xfrm>
        <a:graphic>
          <a:graphicData uri="http://schemas.openxmlformats.org/presentationml/2006/ole">
            <p:oleObj spid="_x0000_s1026" name="Слайд" r:id="rId3" imgW="4570530" imgH="3427616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0" y="142852"/>
            <a:ext cx="7643866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Дорогой друг!   </a:t>
            </a:r>
          </a:p>
          <a:p>
            <a:pPr eaLnBrk="0" hangingPunct="0">
              <a:defRPr/>
            </a:pPr>
            <a:r>
              <a:rPr lang="ru-RU" sz="3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Соверши перелёт по маршруту </a:t>
            </a:r>
            <a:r>
              <a:rPr lang="ru-RU" sz="3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«Запятая перед союзом И» </a:t>
            </a:r>
            <a:r>
              <a:rPr lang="ru-RU" sz="3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!  Чтобы поднять самолёт в небо, прочитай задание на взлётной полосе </a:t>
            </a:r>
            <a:r>
              <a:rPr lang="ru-RU" sz="3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(учти, что не все знаки препинания расставлены) </a:t>
            </a:r>
            <a:r>
              <a:rPr lang="ru-RU" sz="3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и выбери облако с правильным вариантом </a:t>
            </a:r>
            <a:r>
              <a:rPr lang="ru-RU" sz="3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ответа.        В </a:t>
            </a:r>
            <a:r>
              <a:rPr lang="ru-RU" sz="3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случае ошибки </a:t>
            </a:r>
            <a:r>
              <a:rPr lang="ru-RU" sz="3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попадёшь </a:t>
            </a:r>
            <a:r>
              <a:rPr lang="ru-RU" sz="3000" b="1" i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 грозу.</a:t>
            </a:r>
            <a:endParaRPr lang="ru-RU" sz="3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endParaRPr lang="ru-RU" sz="3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8" name="WordArt 2"/>
          <p:cNvSpPr>
            <a:spLocks noChangeArrowheads="1" noChangeShapeType="1" noTextEdit="1"/>
          </p:cNvSpPr>
          <p:nvPr/>
        </p:nvSpPr>
        <p:spPr bwMode="auto">
          <a:xfrm>
            <a:off x="3214689" y="4797152"/>
            <a:ext cx="5245743" cy="1584176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Удачного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полёта!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 rot="20630527">
            <a:off x="7884129" y="5893372"/>
            <a:ext cx="1162452" cy="86514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286375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Интернет - ресурсы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6375" y="1052513"/>
            <a:ext cx="67675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http://img1.liveinternet.ru/images/attach/c/3/76/292/76292311_samolet2.gif</a:t>
            </a:r>
            <a:r>
              <a:rPr lang="ru-RU" dirty="0"/>
              <a:t> 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i="1" dirty="0">
                <a:solidFill>
                  <a:srgbClr val="002060"/>
                </a:solidFill>
              </a:rPr>
              <a:t>самолёт, летящий в небе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6375" y="1771650"/>
            <a:ext cx="69119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http://img1.liveinternet.ru/images/attach/c/5/89/134/89134609_preview_Animashki_na_voennuyu_tematiku_na_prozrachnom_fone__475_.gif</a:t>
            </a:r>
            <a:r>
              <a:rPr lang="ru-RU" dirty="0"/>
              <a:t> 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i="1" dirty="0">
                <a:solidFill>
                  <a:srgbClr val="002060"/>
                </a:solidFill>
              </a:rPr>
              <a:t>самолётик</a:t>
            </a:r>
          </a:p>
        </p:txBody>
      </p:sp>
      <p:sp>
        <p:nvSpPr>
          <p:cNvPr id="23557" name="Прямоугольник 12"/>
          <p:cNvSpPr>
            <a:spLocks noChangeArrowheads="1"/>
          </p:cNvSpPr>
          <p:nvPr/>
        </p:nvSpPr>
        <p:spPr bwMode="auto">
          <a:xfrm>
            <a:off x="1547813" y="2852738"/>
            <a:ext cx="6985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00099"/>
                </a:solidFill>
              </a:rPr>
              <a:t>За основу презентации взята игра – тренажёр «Подними самолёт в небо. Отрицательные местоимения» учителя </a:t>
            </a:r>
            <a:r>
              <a:rPr lang="ru-RU" sz="2400" i="1" dirty="0" err="1">
                <a:solidFill>
                  <a:srgbClr val="000099"/>
                </a:solidFill>
              </a:rPr>
              <a:t>Суппес</a:t>
            </a:r>
            <a:r>
              <a:rPr lang="ru-RU" sz="2400" i="1" dirty="0">
                <a:solidFill>
                  <a:srgbClr val="000099"/>
                </a:solidFill>
              </a:rPr>
              <a:t> В.В. МОУ «Гимназия № 69 </a:t>
            </a:r>
            <a:r>
              <a:rPr lang="ru-RU" sz="2400" i="1" dirty="0" err="1">
                <a:solidFill>
                  <a:srgbClr val="000099"/>
                </a:solidFill>
              </a:rPr>
              <a:t>им.Чередова</a:t>
            </a:r>
            <a:r>
              <a:rPr lang="ru-RU" sz="2400" i="1" dirty="0">
                <a:solidFill>
                  <a:srgbClr val="000099"/>
                </a:solidFill>
              </a:rPr>
              <a:t> И.М.»  г. </a:t>
            </a:r>
            <a:r>
              <a:rPr lang="ru-RU" sz="2400" i="1" dirty="0" smtClean="0">
                <a:solidFill>
                  <a:srgbClr val="000099"/>
                </a:solidFill>
              </a:rPr>
              <a:t>Омск</a:t>
            </a:r>
          </a:p>
          <a:p>
            <a:endParaRPr lang="ru-RU" sz="2400" i="1" dirty="0" smtClean="0">
              <a:solidFill>
                <a:srgbClr val="000099"/>
              </a:solidFill>
            </a:endParaRPr>
          </a:p>
          <a:p>
            <a:r>
              <a:rPr lang="ru-RU" sz="2400" i="1" dirty="0" smtClean="0">
                <a:solidFill>
                  <a:srgbClr val="000099"/>
                </a:solidFill>
              </a:rPr>
              <a:t>Большое спасибо за идею </a:t>
            </a:r>
            <a:r>
              <a:rPr lang="ru-RU" sz="2400" i="1" dirty="0" err="1" smtClean="0">
                <a:solidFill>
                  <a:srgbClr val="000099"/>
                </a:solidFill>
              </a:rPr>
              <a:t>Олифировой</a:t>
            </a:r>
            <a:r>
              <a:rPr lang="ru-RU" sz="2400" i="1" dirty="0" smtClean="0">
                <a:solidFill>
                  <a:srgbClr val="000099"/>
                </a:solidFill>
              </a:rPr>
              <a:t> Т.И., учительнице  СОШ № 14 г. Северодонецка</a:t>
            </a:r>
          </a:p>
          <a:p>
            <a:pPr algn="ctr"/>
            <a:r>
              <a:rPr lang="ru-RU" sz="2400" i="1" dirty="0" smtClean="0">
                <a:solidFill>
                  <a:srgbClr val="000099"/>
                </a:solidFill>
              </a:rPr>
              <a:t>                                                   А. Ю. Андреева</a:t>
            </a:r>
            <a:endParaRPr lang="ru-RU" sz="2400" dirty="0"/>
          </a:p>
        </p:txBody>
      </p:sp>
      <p:sp>
        <p:nvSpPr>
          <p:cNvPr id="23558" name="WordArt 2"/>
          <p:cNvSpPr>
            <a:spLocks noChangeArrowheads="1" noChangeShapeType="1" noTextEdit="1"/>
          </p:cNvSpPr>
          <p:nvPr/>
        </p:nvSpPr>
        <p:spPr bwMode="auto">
          <a:xfrm>
            <a:off x="2268538" y="4076700"/>
            <a:ext cx="5213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4221088"/>
            <a:ext cx="787653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		</a:t>
            </a:r>
            <a:r>
              <a:rPr lang="ru-RU" sz="3200" b="1" dirty="0" smtClean="0"/>
              <a:t>Отряд не заметил</a:t>
            </a:r>
            <a:br>
              <a:rPr lang="ru-RU" sz="3200" b="1" dirty="0" smtClean="0"/>
            </a:br>
            <a:r>
              <a:rPr lang="ru-RU" sz="3200" b="1" dirty="0" smtClean="0"/>
              <a:t>  		Потери бойца</a:t>
            </a:r>
            <a:br>
              <a:rPr lang="ru-RU" sz="3200" b="1" dirty="0" smtClean="0"/>
            </a:br>
            <a:r>
              <a:rPr lang="ru-RU" sz="3200" b="1" dirty="0" smtClean="0"/>
              <a:t>    		И «Яблочко»-песню </a:t>
            </a:r>
            <a:br>
              <a:rPr lang="ru-RU" sz="3200" b="1" dirty="0" smtClean="0"/>
            </a:br>
            <a:r>
              <a:rPr lang="ru-RU" sz="3200" b="1" dirty="0" smtClean="0"/>
              <a:t>    		Допел до конца.</a:t>
            </a:r>
            <a:br>
              <a:rPr lang="ru-RU" sz="3200" b="1" dirty="0" smtClean="0"/>
            </a:br>
            <a:r>
              <a:rPr lang="ru-RU" sz="3200" b="1" dirty="0" smtClean="0"/>
              <a:t>                            (М. А. Светлов)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20520339">
            <a:off x="284354" y="308855"/>
            <a:ext cx="4709570" cy="2305055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однородными сказуемыми  не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нужна.</a:t>
            </a:r>
            <a:endParaRPr lang="ru-RU" sz="28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20920045">
            <a:off x="2865994" y="1624422"/>
            <a:ext cx="5710565" cy="2316223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373216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1041 L -0.05434 -0.760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5576" y="4365104"/>
            <a:ext cx="8208912" cy="2285967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/>
              <a:t>      Тихо ночь ложится на вершины гор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/>
              <a:t>	 И луна глядится в зеркало озёр</a:t>
            </a:r>
            <a:r>
              <a:rPr lang="ru-RU" sz="3600" i="1" dirty="0" smtClean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smtClean="0"/>
              <a:t>				(И.Никитин)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 rot="20804358">
            <a:off x="1979712" y="2276872"/>
            <a:ext cx="6840760" cy="223224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 частями 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сложносочиненного  предложения  нужна</a:t>
            </a: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.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11560" y="404664"/>
            <a:ext cx="6984776" cy="187220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однородными членами  не нужна .</a:t>
            </a:r>
            <a:endParaRPr lang="ru-RU" sz="28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5301208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87624" y="4509120"/>
            <a:ext cx="7956376" cy="2141951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  </a:t>
            </a:r>
            <a:r>
              <a:rPr lang="ru-RU" sz="4000" b="1" dirty="0" smtClean="0"/>
              <a:t>Едет с грамотой гонец </a:t>
            </a:r>
            <a:br>
              <a:rPr lang="ru-RU" sz="4000" b="1" dirty="0" smtClean="0"/>
            </a:br>
            <a:r>
              <a:rPr lang="ru-RU" sz="4000" b="1" dirty="0" smtClean="0"/>
              <a:t>     И приехал наконец.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(А. С.  Пушкин)</a:t>
            </a:r>
            <a:endParaRPr lang="ru-RU" sz="3200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971600" y="116632"/>
            <a:ext cx="4896544" cy="223224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однородными сказуемыми  не нужна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267744" y="2636912"/>
            <a:ext cx="6408712" cy="180020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5157192"/>
            <a:ext cx="1468609" cy="118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2523 L -0.07795 -0.707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3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55576" y="3933056"/>
            <a:ext cx="8244408" cy="2718015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 </a:t>
            </a:r>
            <a:r>
              <a:rPr lang="ru-RU" sz="3600" b="1" dirty="0" smtClean="0"/>
              <a:t>Вот об землю царь стукнул палкою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         И дубовый пол на полчетверти</a:t>
            </a:r>
            <a:br>
              <a:rPr lang="ru-RU" sz="3600" b="1" dirty="0" smtClean="0"/>
            </a:br>
            <a:r>
              <a:rPr lang="ru-RU" sz="3600" b="1" dirty="0" smtClean="0"/>
              <a:t>       Он железным пробил </a:t>
            </a:r>
            <a:r>
              <a:rPr lang="ru-RU" sz="3600" b="1" dirty="0" err="1" smtClean="0"/>
              <a:t>оконечником</a:t>
            </a:r>
            <a:r>
              <a:rPr lang="ru-RU" sz="3200" dirty="0" smtClean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(М. Ю. Лермонтов)</a:t>
            </a:r>
            <a:endParaRPr lang="ru-RU" sz="3200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04859" y="576721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835696" y="116632"/>
            <a:ext cx="6408712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 частями  сложносочиненного предложения  нужна.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99592" y="2276872"/>
            <a:ext cx="5976664" cy="180020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однородными членами  не нужна .</a:t>
            </a:r>
            <a:endParaRPr lang="ru-RU" sz="28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2477 L 0.63194 -0.644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4414" y="4797152"/>
            <a:ext cx="7750074" cy="1925927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	</a:t>
            </a:r>
            <a:r>
              <a:rPr lang="ru-RU" sz="3600" b="1" dirty="0" smtClean="0"/>
              <a:t>Я всю жизнь провела около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	этого озера и знаю на нём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	каждый островок</a:t>
            </a:r>
            <a:r>
              <a:rPr lang="ru-RU" sz="3600" dirty="0" smtClean="0"/>
              <a:t>. (А.П. Чехов)</a:t>
            </a:r>
            <a:endParaRPr lang="ru-RU" sz="36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827584" y="2420888"/>
            <a:ext cx="5802438" cy="230425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Запятая между однородными сказуемыми  не нужна .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195736" y="188640"/>
            <a:ext cx="6480720" cy="201622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5301208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1.11111E-6 L 0.30903 -0.644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99592" y="4653136"/>
            <a:ext cx="8064896" cy="206084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Солнце сползло с зенита,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 тени удлинились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и зной стал мягче.</a:t>
            </a:r>
            <a:endParaRPr lang="ru-RU" sz="36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04860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21325187">
            <a:off x="686509" y="287851"/>
            <a:ext cx="7277267" cy="1697813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21409759">
            <a:off x="3347864" y="2204864"/>
            <a:ext cx="5400600" cy="201622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однородными членами  не нужна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5157192"/>
            <a:ext cx="1944241" cy="13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6077 -0.749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1600" y="4149080"/>
            <a:ext cx="8064896" cy="257399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Лепечут песню новую</a:t>
            </a:r>
            <a:br>
              <a:rPr lang="ru-RU" sz="3600" b="1" dirty="0" smtClean="0"/>
            </a:br>
            <a:r>
              <a:rPr lang="ru-RU" sz="3600" b="1" dirty="0" smtClean="0"/>
              <a:t>    Там  липа </a:t>
            </a:r>
            <a:r>
              <a:rPr lang="ru-RU" sz="3600" b="1" dirty="0" err="1" smtClean="0"/>
              <a:t>бледнолистая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    И белая березонька</a:t>
            </a:r>
            <a:br>
              <a:rPr lang="ru-RU" sz="3600" b="1" dirty="0" smtClean="0"/>
            </a:br>
            <a:r>
              <a:rPr lang="ru-RU" sz="3600" b="1" dirty="0" smtClean="0"/>
              <a:t>    С зеленою косой!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                          (Н. А. Некрасов)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39552" y="260648"/>
            <a:ext cx="7992888" cy="136815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Запятая между  однородными  подлежащими  не </a:t>
            </a: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нужна.</a:t>
            </a:r>
            <a:endParaRPr lang="ru-RU" sz="28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771800" y="1844824"/>
            <a:ext cx="5832648" cy="230425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Запятая между частями  сложносочиненного предложения  нужна.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5013176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17 -0.7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481</Words>
  <Application>Microsoft Office PowerPoint</Application>
  <PresentationFormat>Экран (4:3)</PresentationFormat>
  <Paragraphs>131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Гласные О,Ё после шипящих в корне</dc:title>
  <dc:creator>Татьяна Ивановна</dc:creator>
  <cp:lastModifiedBy>US1</cp:lastModifiedBy>
  <cp:revision>45</cp:revision>
  <dcterms:created xsi:type="dcterms:W3CDTF">2014-12-29T12:48:12Z</dcterms:created>
  <dcterms:modified xsi:type="dcterms:W3CDTF">2016-02-29T16:44:20Z</dcterms:modified>
</cp:coreProperties>
</file>