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70"/>
    <a:srgbClr val="001B4C"/>
    <a:srgbClr val="002560"/>
    <a:srgbClr val="2975FF"/>
    <a:srgbClr val="145CDE"/>
    <a:srgbClr val="9CBCF6"/>
    <a:srgbClr val="6199FF"/>
    <a:srgbClr val="6DA1FF"/>
    <a:srgbClr val="93B6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72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143240" y="1928802"/>
            <a:ext cx="560522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75000">
                      <a:srgbClr val="002B70"/>
                    </a:gs>
                    <a:gs pos="100000">
                      <a:srgbClr val="001B4C"/>
                    </a:gs>
                  </a:gsLst>
                  <a:lin ang="5400000"/>
                </a:gradFill>
                <a:uLnTx/>
                <a:uFillTx/>
                <a:latin typeface="+mn-lt"/>
                <a:ea typeface="+mj-ea"/>
                <a:cs typeface="+mj-cs"/>
              </a:rPr>
              <a:t>Мастер-класс</a:t>
            </a:r>
            <a:r>
              <a:rPr kumimoji="0" lang="ru-RU" sz="3200" b="1" i="0" u="none" strike="noStrike" kern="1200" normalizeH="0" noProof="0" dirty="0" smtClean="0">
                <a:ln w="11430"/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75000">
                      <a:srgbClr val="002B70"/>
                    </a:gs>
                    <a:gs pos="100000">
                      <a:srgbClr val="001B4C"/>
                    </a:gs>
                  </a:gsLst>
                  <a:lin ang="5400000"/>
                </a:gradFill>
                <a:uLnTx/>
                <a:uFillTx/>
                <a:latin typeface="+mn-lt"/>
                <a:ea typeface="+mj-ea"/>
                <a:cs typeface="+mj-cs"/>
              </a:rPr>
              <a:t> для родителей «Снежки» или «Елочные игрушки своими руками</a:t>
            </a:r>
            <a:r>
              <a:rPr kumimoji="0" lang="ru-RU" sz="3200" b="1" i="0" u="none" strike="noStrike" kern="1200" normalizeH="0" noProof="0" dirty="0" smtClean="0">
                <a:ln w="11430"/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75000">
                      <a:srgbClr val="002B70"/>
                    </a:gs>
                    <a:gs pos="100000">
                      <a:srgbClr val="001B4C"/>
                    </a:gs>
                  </a:gsLst>
                  <a:lin ang="5400000"/>
                </a:gradFill>
                <a:uLnTx/>
                <a:uFillTx/>
                <a:latin typeface="+mn-lt"/>
                <a:ea typeface="+mj-ea"/>
                <a:cs typeface="+mj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normalizeH="0" baseline="0" noProof="0" dirty="0">
              <a:ln w="11430"/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75000">
                    <a:srgbClr val="002B70"/>
                  </a:gs>
                  <a:gs pos="100000">
                    <a:srgbClr val="001B4C"/>
                  </a:gs>
                </a:gsLst>
                <a:lin ang="5400000"/>
              </a:gra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786190"/>
            <a:ext cx="4124002" cy="71438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Сысолина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А.В.,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воспиатель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571480"/>
            <a:ext cx="342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БУ ДОУ ДСОВ № 4 «</a:t>
            </a:r>
            <a:r>
              <a:rPr lang="ru-RU" dirty="0" smtClean="0"/>
              <a:t>Родничок» </a:t>
            </a:r>
          </a:p>
          <a:p>
            <a:pPr algn="ctr"/>
            <a:r>
              <a:rPr lang="ru-RU" dirty="0" smtClean="0"/>
              <a:t>г</a:t>
            </a:r>
            <a:r>
              <a:rPr lang="ru-RU" dirty="0" smtClean="0"/>
              <a:t>. Радужный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5929330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071546"/>
            <a:ext cx="6763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В преддверии Нового года на очередном родительском собрании </a:t>
            </a:r>
          </a:p>
          <a:p>
            <a:pPr algn="ctr"/>
            <a:r>
              <a:rPr lang="ru-RU" b="1" i="1" dirty="0" smtClean="0"/>
              <a:t>педагоги совместно с одной из родительниц группы  </a:t>
            </a:r>
          </a:p>
          <a:p>
            <a:pPr algn="ctr"/>
            <a:r>
              <a:rPr lang="ru-RU" b="1" i="1" dirty="0" smtClean="0"/>
              <a:t>организовали мастер-класс для родителей  «Снежки» или </a:t>
            </a:r>
          </a:p>
          <a:p>
            <a:pPr algn="ctr"/>
            <a:r>
              <a:rPr lang="ru-RU" b="1" i="1" dirty="0" smtClean="0"/>
              <a:t>Елочные игрушки своими руками»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413338"/>
            <a:ext cx="635798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Цель:  </a:t>
            </a:r>
            <a:r>
              <a:rPr lang="ru-RU" sz="2000" dirty="0" smtClean="0"/>
              <a:t>улучшение отношений педагогов и родителей в процессе творческой деятельности.</a:t>
            </a:r>
          </a:p>
          <a:p>
            <a:endParaRPr lang="ru-RU" sz="2000" dirty="0" smtClean="0"/>
          </a:p>
          <a:p>
            <a:r>
              <a:rPr lang="ru-RU" sz="2000" dirty="0" smtClean="0"/>
              <a:t>    </a:t>
            </a:r>
            <a:r>
              <a:rPr lang="ru-RU" sz="2000" b="1" dirty="0" smtClean="0"/>
              <a:t>Задачи: </a:t>
            </a:r>
            <a:r>
              <a:rPr lang="ru-RU" sz="2000" dirty="0" smtClean="0"/>
              <a:t>познакомить родителей с нетрадиционной формой изготовления новогодних игрушек;</a:t>
            </a:r>
          </a:p>
          <a:p>
            <a:r>
              <a:rPr lang="ru-RU" sz="2000" dirty="0" smtClean="0"/>
              <a:t>создать праздничную атмосферу; побудить родителей к совместному творчеству с детьми. </a:t>
            </a:r>
          </a:p>
          <a:p>
            <a:endParaRPr lang="ru-RU" sz="2000" dirty="0" smtClean="0"/>
          </a:p>
          <a:p>
            <a:r>
              <a:rPr lang="ru-RU" sz="2000" dirty="0" smtClean="0"/>
              <a:t>    </a:t>
            </a:r>
            <a:r>
              <a:rPr lang="ru-RU" sz="2000" b="1" dirty="0" smtClean="0"/>
              <a:t>Предварительная работа</a:t>
            </a:r>
            <a:r>
              <a:rPr lang="ru-RU" sz="2000" dirty="0" smtClean="0"/>
              <a:t>: создание презентации, подготовка места проведения,  подготовка материалов и оборудования.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857232"/>
            <a:ext cx="592935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Оборудование и материалы:  </a:t>
            </a:r>
            <a:r>
              <a:rPr lang="ru-RU" sz="2000" dirty="0" smtClean="0"/>
              <a:t>клей ПВА, ножницы, нити «Ирис», ленты, стразы для украшения, шарики воздушные маленькие, салфетки влажные, кисти для клея.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71744"/>
            <a:ext cx="4786346" cy="3589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11760" y="764704"/>
            <a:ext cx="5472608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B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700808"/>
            <a:ext cx="66247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lvl="0" algn="ctr"/>
            <a:endParaRPr lang="ru-RU" sz="8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428604"/>
            <a:ext cx="63579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smtClean="0"/>
              <a:t>Ход мастер-класса:</a:t>
            </a:r>
          </a:p>
          <a:p>
            <a:endParaRPr lang="ru-RU" b="1" dirty="0" smtClean="0"/>
          </a:p>
          <a:p>
            <a:r>
              <a:rPr lang="ru-RU" sz="2000" dirty="0" smtClean="0"/>
              <a:t>Шаг 1: Подготовка места работы и оборудования.</a:t>
            </a:r>
          </a:p>
          <a:p>
            <a:r>
              <a:rPr lang="ru-RU" sz="2000" dirty="0" smtClean="0"/>
              <a:t>Шаг 2:  </a:t>
            </a:r>
            <a:r>
              <a:rPr lang="ru-RU" sz="2000" spc="50" dirty="0" smtClean="0">
                <a:ln w="11430"/>
              </a:rPr>
              <a:t>Надуваем шарик, обрезаем хвостик </a:t>
            </a:r>
          </a:p>
          <a:p>
            <a:pPr algn="just"/>
            <a:r>
              <a:rPr lang="ru-RU" sz="2000" spc="50" dirty="0" smtClean="0">
                <a:ln w="11430"/>
              </a:rPr>
              <a:t>Шаг  3 Наматывание ниток на шарик </a:t>
            </a:r>
          </a:p>
          <a:p>
            <a:pPr algn="just"/>
            <a:r>
              <a:rPr lang="ru-RU" sz="2000" spc="50" dirty="0" smtClean="0">
                <a:ln w="11430"/>
              </a:rPr>
              <a:t>Шаг 4: Промазываем шар клеем, ставим на просушку</a:t>
            </a:r>
          </a:p>
          <a:p>
            <a:pPr algn="just"/>
            <a:r>
              <a:rPr lang="ru-RU" sz="2000" spc="50" dirty="0" smtClean="0">
                <a:ln w="11430"/>
              </a:rPr>
              <a:t>Шаг 5: Лопаем шарик</a:t>
            </a:r>
          </a:p>
          <a:p>
            <a:pPr algn="just"/>
            <a:r>
              <a:rPr lang="ru-RU" sz="2000" spc="50" dirty="0" smtClean="0">
                <a:ln w="11430"/>
              </a:rPr>
              <a:t>Шаг 6: Украшаем лентой и стразами</a:t>
            </a:r>
          </a:p>
          <a:p>
            <a:pPr algn="just"/>
            <a:r>
              <a:rPr lang="ru-RU" sz="2000" spc="50" dirty="0" smtClean="0">
                <a:ln w="11430"/>
              </a:rPr>
              <a:t>Шаг 7: Украшаем Ёлочку</a:t>
            </a:r>
            <a:endParaRPr lang="ru-RU" dirty="0"/>
          </a:p>
        </p:txBody>
      </p:sp>
      <p:pic>
        <p:nvPicPr>
          <p:cNvPr id="9" name="Picture 2" descr="H:\Аня\изображения\Группа 8\фото\фото\род.собр\DSCN1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00438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Аня\изображения\Группа 8\фото\фото\род.собр\DSCN1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:\Аня\изображения\Группа 8\фото\фото\род.собр\DSCN1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480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:\Аня\изображения\Группа 8\фото\фото\род.собр\DSCN1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H:\Аня\изображения\Группа 8\фото\фото\род.собр\DSCN18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500438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Аня\изображения\Группа 8\фото\фото\род.собр\DSCN1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93216"/>
            <a:ext cx="4714908" cy="353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H:\Аня\изображения\Группа 8\фото\фото\род.собр\DSCN1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:\Аня\изображения\Группа 8\фото\фото\род.собр\DSCN1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2918"/>
            <a:ext cx="3498429" cy="2624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000108"/>
            <a:ext cx="3857652" cy="407196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+mn-lt"/>
              </a:rPr>
              <a:t>Благодарим </a:t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за проведение мастер-класса </a:t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err="1" smtClean="0">
                <a:latin typeface="+mn-lt"/>
              </a:rPr>
              <a:t>Бурашникову</a:t>
            </a:r>
            <a:r>
              <a:rPr lang="ru-RU" sz="3200" i="1" dirty="0" smtClean="0">
                <a:latin typeface="+mn-lt"/>
              </a:rPr>
              <a:t> Кристину Анатольевну</a:t>
            </a:r>
            <a:endParaRPr lang="ru-RU" sz="3200" i="1" dirty="0">
              <a:latin typeface="+mn-lt"/>
            </a:endParaRPr>
          </a:p>
        </p:txBody>
      </p:sp>
      <p:pic>
        <p:nvPicPr>
          <p:cNvPr id="4098" name="Picture 2" descr="H:\Аня\изображения\Группа 8\фото\фото\род.собр\DSCN1907.JPG"/>
          <p:cNvPicPr>
            <a:picLocks noChangeAspect="1" noChangeArrowheads="1"/>
          </p:cNvPicPr>
          <p:nvPr/>
        </p:nvPicPr>
        <p:blipFill>
          <a:blip r:embed="rId2" cstate="print"/>
          <a:srcRect l="13214" t="4286" r="9642" b="15714"/>
          <a:stretch>
            <a:fillRect/>
          </a:stretch>
        </p:blipFill>
        <p:spPr bwMode="auto">
          <a:xfrm rot="5400000">
            <a:off x="-33" y="1357298"/>
            <a:ext cx="5143536" cy="4000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785794"/>
            <a:ext cx="61478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внимание!!!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496"/>
            <a:ext cx="4643470" cy="3482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A7F"/>
      </a:hlink>
      <a:folHlink>
        <a:srgbClr val="8DB3E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201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Благодарим  за проведение мастер-класса  Бурашникову Кристину Анатольевну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Dmitrii</cp:lastModifiedBy>
  <cp:revision>17</cp:revision>
  <dcterms:created xsi:type="dcterms:W3CDTF">2013-08-17T08:34:50Z</dcterms:created>
  <dcterms:modified xsi:type="dcterms:W3CDTF">2016-02-22T09:44:18Z</dcterms:modified>
</cp:coreProperties>
</file>