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1F531-D1D4-41BC-B0A7-6E72796CDBC1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EE168-6686-4FDD-B951-5CBFA0194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2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EE168-6686-4FDD-B951-5CBFA019460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0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Сказка «Репка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»</a:t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Часть 1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352928" cy="1752600"/>
          </a:xfrm>
        </p:spPr>
        <p:txBody>
          <a:bodyPr/>
          <a:lstStyle/>
          <a:p>
            <a:r>
              <a:rPr lang="ru-RU" dirty="0" smtClean="0"/>
              <a:t>Пример совместной досуговой деятельности для родителей и малыша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3429000"/>
            <a:ext cx="2732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 ГБДОУ №120</a:t>
            </a:r>
          </a:p>
          <a:p>
            <a:pPr algn="r"/>
            <a:r>
              <a:rPr lang="ru-RU" dirty="0" smtClean="0"/>
              <a:t>Белая Л.Е.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6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Посадил дед….</a:t>
            </a:r>
            <a:endParaRPr lang="ru-RU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213483"/>
            <a:ext cx="378616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/>
                <a:solidFill>
                  <a:schemeClr val="accent3"/>
                </a:solidFill>
              </a:rPr>
              <a:t>КАПУСТУ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427984" y="1700808"/>
            <a:ext cx="4416491" cy="4786453"/>
            <a:chOff x="4427984" y="1700808"/>
            <a:chExt cx="4416491" cy="4786453"/>
          </a:xfrm>
        </p:grpSpPr>
        <p:pic>
          <p:nvPicPr>
            <p:cNvPr id="1031" name="Picture 7" descr="http://ot2do6.ru/uploads/posts/2015-12/1449126362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700808"/>
              <a:ext cx="4416491" cy="331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436096" y="5286932"/>
              <a:ext cx="273344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РЕПКУ</a:t>
              </a:r>
            </a:p>
          </p:txBody>
        </p:sp>
      </p:grpSp>
      <p:pic>
        <p:nvPicPr>
          <p:cNvPr id="19" name="Picture 5" descr="http://fs.nashaucheba.ru/tw_files2/urls_3/1661/d-1660065/7z-docs/7_html_2d1879fb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8" y="1682323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35" b="93118" l="21094" r="8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6" t="14209" r="10894" b="6555"/>
          <a:stretch/>
        </p:blipFill>
        <p:spPr bwMode="auto">
          <a:xfrm>
            <a:off x="179512" y="1484784"/>
            <a:ext cx="4819778" cy="36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Выросла репка…..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1738536" cy="126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213483"/>
            <a:ext cx="374198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/>
                <a:solidFill>
                  <a:schemeClr val="accent3"/>
                </a:solidFill>
              </a:rPr>
              <a:t>Большая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6555" y="5213483"/>
            <a:ext cx="471744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/>
                <a:solidFill>
                  <a:schemeClr val="accent3"/>
                </a:solidFill>
              </a:rPr>
              <a:t>Маленькая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2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7618"/>
            <a:ext cx="8883352" cy="561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79208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Стал дед репку вытягивать.</a:t>
            </a:r>
            <a:br>
              <a:rPr lang="ru-RU" sz="2800" dirty="0" smtClean="0"/>
            </a:br>
            <a:r>
              <a:rPr lang="ru-RU" sz="2800" dirty="0" smtClean="0"/>
              <a:t>Тянет-потянет, тянет-потянет... Никак не вытянуть репку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32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Позвал дед на помощь…</a:t>
            </a:r>
            <a:endParaRPr lang="ru-RU" dirty="0"/>
          </a:p>
        </p:txBody>
      </p:sp>
      <p:pic>
        <p:nvPicPr>
          <p:cNvPr id="5122" name="Picture 2" descr="http://dni-rebenka.ru/wp-content/uploads/2014/10/babka61-188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35" y="1340768"/>
            <a:ext cx="2654796" cy="423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alerey-room.ru/images/035648_14121214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7317"/>
            <a:ext cx="5508104" cy="34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213483"/>
            <a:ext cx="365382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/>
                <a:solidFill>
                  <a:schemeClr val="accent3"/>
                </a:solidFill>
              </a:rPr>
              <a:t>Дракона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5342483"/>
            <a:ext cx="253947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/>
                <a:solidFill>
                  <a:schemeClr val="accent3"/>
                </a:solidFill>
              </a:rPr>
              <a:t>Бабку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6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Бабка за дедку, дедка за репку.. Тянут-потянут… Вытянуть не могут!</a:t>
            </a:r>
            <a:endParaRPr lang="ru-RU" dirty="0"/>
          </a:p>
        </p:txBody>
      </p:sp>
      <p:pic>
        <p:nvPicPr>
          <p:cNvPr id="6146" name="Picture 2" descr="http://fs00.infourok.ru/images/doc/285/290271/img2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700808"/>
            <a:ext cx="7827948" cy="43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Позвала бабку….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187220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213483"/>
            <a:ext cx="298831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/>
                <a:solidFill>
                  <a:schemeClr val="accent3"/>
                </a:solidFill>
              </a:rPr>
              <a:t>Внучку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5373216"/>
            <a:ext cx="348685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/>
                <a:solidFill>
                  <a:schemeClr val="accent3"/>
                </a:solidFill>
              </a:rPr>
              <a:t>Бабочку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2348880"/>
            <a:ext cx="44795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73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Внучка за бабку, бабка за дедку, дедка за репку… Тянут-потянут… вытянуть не могут!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516950"/>
            <a:ext cx="7560840" cy="488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8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Позвала внучка….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lh4.ggpht.com/_xn5MGm3Pt48/SyXV8uD8eoI/AAAAAAAApNs/4kvLGEuph3Y/s00/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6" y="1124744"/>
            <a:ext cx="427106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ata12.gallery.ru/albums/gallery/183315-35ea7-59353967-m750x740-uc146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736" y="1124744"/>
            <a:ext cx="4299642" cy="44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373215"/>
            <a:ext cx="357450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/>
                <a:solidFill>
                  <a:schemeClr val="accent3"/>
                </a:solidFill>
              </a:rPr>
              <a:t>Слоника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5373216"/>
            <a:ext cx="271228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/>
                <a:solidFill>
                  <a:schemeClr val="accent3"/>
                </a:solidFill>
              </a:rPr>
              <a:t>Жучку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84</Words>
  <Application>Microsoft Office PowerPoint</Application>
  <PresentationFormat>Экран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Сказка «Репка» Часть 1</vt:lpstr>
      <vt:lpstr>Посадил дед….</vt:lpstr>
      <vt:lpstr>Выросла репка…..</vt:lpstr>
      <vt:lpstr>Стал дед репку вытягивать. Тянет-потянет, тянет-потянет... Никак не вытянуть репку</vt:lpstr>
      <vt:lpstr>Позвал дед на помощь…</vt:lpstr>
      <vt:lpstr>Бабка за дедку, дедка за репку.. Тянут-потянут… Вытянуть не могут!</vt:lpstr>
      <vt:lpstr>Позвала бабку….</vt:lpstr>
      <vt:lpstr>Внучка за бабку, бабка за дедку, дедка за репку… Тянут-потянут… вытянуть не могут!</vt:lpstr>
      <vt:lpstr>Позвала внучка….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Алёна</cp:lastModifiedBy>
  <cp:revision>15</cp:revision>
  <dcterms:modified xsi:type="dcterms:W3CDTF">2016-02-25T16:31:55Z</dcterms:modified>
</cp:coreProperties>
</file>