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8B4"/>
    <a:srgbClr val="C9734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Сложные предложения с разными видами связи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marL="514350" indent="-514350">
              <a:buNone/>
            </a:pP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Сложное предложение может состоять из нескольких частей, соединенных разными видами связи: сочинительной, подчинительной или бессоюзной.</a:t>
            </a:r>
          </a:p>
          <a:p>
            <a:pPr marL="514350" indent="-51435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Части сложного предложения иногда объединяются в группы, которые могут быть связаны различными способами с отдельными частями предложения или с другими группами.</a:t>
            </a:r>
          </a:p>
          <a:p>
            <a:pPr marL="514350" indent="-514350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   Если в сложном предложении рядом оказались сочинительный и подчинительный союзы, то запятая между ними ставится тогда, когда после придаточного предложения нет второй части двойного союза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ТО, ТАК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или союза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Какое настроение вы испытывали на уроке и почему?</a:t>
            </a:r>
          </a:p>
          <a:p>
            <a:pPr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04800" y="1600200"/>
            <a:ext cx="2819400" cy="2819400"/>
          </a:xfrm>
          <a:prstGeom prst="smileyFace">
            <a:avLst>
              <a:gd name="adj" fmla="val -4653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124200" y="3276600"/>
            <a:ext cx="2743200" cy="2667000"/>
          </a:xfrm>
          <a:prstGeom prst="smileyFace">
            <a:avLst>
              <a:gd name="adj" fmla="val -3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5791200" y="1752600"/>
            <a:ext cx="2819400" cy="2590800"/>
          </a:xfrm>
          <a:prstGeom prst="smileyFace">
            <a:avLst/>
          </a:prstGeom>
          <a:solidFill>
            <a:srgbClr val="FA78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Непрерывно рассуждать, приостановиться и замереть от восторга, преобразившийся мир, выступление президента, призадумался об услышанном, присутствовать на премьере, беспрестанно пререкаться.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5334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Непрерывно рассуждать, приостановиться и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замереть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от восторга, преобразившийся мир, выступление президента, призадумался об услышанном, присутствовать на премьере, беспрестанно пререкаться.</a:t>
            </a:r>
            <a:endParaRPr lang="ru-RU" sz="4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сложносочиненном предложении при наличии общего второстепенного члена или общего придаточного  предложения запятая перед союзом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ставится.</a:t>
            </a:r>
            <a:endParaRPr lang="ru-RU" sz="4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Сложное предложение может состоять из нескольких частей, соединенных разными видами связи: сочинительной, подчинительной или бессоюзной.</a:t>
            </a:r>
          </a:p>
          <a:p>
            <a:pPr marL="514350" indent="-51435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Части сложного предложения иногда объединяются в группы, которые могут быть связаны различными способами с отдельными частями предложения или с другими группами.</a:t>
            </a:r>
          </a:p>
          <a:p>
            <a:pPr marL="514350" indent="-514350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2.    Если в сложном предложении рядом оказались сочинительный и подчинительный союзы, то запятая между ними ставится тогда, когда после придаточного предложения нет второй части двойного союза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ТО, ТАК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или союза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определите, какая схема соответствует этому    предложению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И между тем только один был зрителем: это был мальчик в неизмеримом сюртуке, который стоял довольно покойно и чистил свой нос.</a:t>
            </a:r>
          </a:p>
          <a:p>
            <a:pPr algn="ctr"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из трех простых предложений составить СП с разными видами связи, построить их схемы.</a:t>
            </a:r>
          </a:p>
          <a:p>
            <a:pPr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Было уже поздно. Мы читали книгу. Спать совсем не хотелось.</a:t>
            </a:r>
          </a:p>
          <a:p>
            <a:pPr marL="457200" indent="-457200">
              <a:buFont typeface="+mj-lt"/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Наступила весна. Река разлилась. Возникла угроза наводнения.</a:t>
            </a:r>
          </a:p>
          <a:p>
            <a:pPr marL="457200" indent="-457200">
              <a:buFont typeface="+mj-lt"/>
              <a:buAutoNum type="arabicPeriod"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Я посмотрел на часы. Было уже девять. На улице никого не было.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Пока приезжий господин осматривал свою комнату внесены были его пожитки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прежде всего чемодан из белой кожи, несколько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поистасканный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показавший что был не в первый раз в дороге.  Вслед за чемоданом внесен был небольшой ларчик из красного дерева сапожные колодки и завернутая в синюю бумагу жареная курица. Когда все это было внесено кучер Селифан отправился на конюшню возиться около лошадей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лакей Петрушка стал устраиваться в маленькой передней куда уже успел притащить свою шинель…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 Н.В. Гоголю)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Пока приезжий господин осматривал свою комнату, внесены были его пожитки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прежде всего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чемодан из белой кожи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несколько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поистасканный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показавший, что был не в первый раз в дороге.  Вслед за чемоданом внесен был небольшой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ларчик из красного дерева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сапожные колодки и завернутая в синюю бумагу жареная курица. Когда все это было внесено, кучер Селифан отправился на конюшню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возиться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около лошадей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лакей Петрушка стал устраиваться в маленькой передней, куда уже успел притащить свою шинель…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 Н.В. Гоголю)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523</Words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Сложные предложения с разными видами связи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Loner-XP</cp:lastModifiedBy>
  <cp:revision>17</cp:revision>
  <dcterms:modified xsi:type="dcterms:W3CDTF">2010-03-02T16:17:55Z</dcterms:modified>
</cp:coreProperties>
</file>