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8" r:id="rId4"/>
    <p:sldId id="256" r:id="rId5"/>
    <p:sldId id="262" r:id="rId6"/>
    <p:sldId id="266" r:id="rId7"/>
    <p:sldId id="267" r:id="rId8"/>
    <p:sldId id="268" r:id="rId9"/>
    <p:sldId id="269" r:id="rId10"/>
    <p:sldId id="289" r:id="rId11"/>
    <p:sldId id="270" r:id="rId12"/>
    <p:sldId id="271" r:id="rId13"/>
    <p:sldId id="290" r:id="rId14"/>
    <p:sldId id="272" r:id="rId15"/>
    <p:sldId id="291" r:id="rId16"/>
    <p:sldId id="292" r:id="rId17"/>
    <p:sldId id="273" r:id="rId18"/>
    <p:sldId id="29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2" r:id="rId28"/>
    <p:sldId id="283" r:id="rId29"/>
    <p:sldId id="284" r:id="rId30"/>
    <p:sldId id="285" r:id="rId31"/>
    <p:sldId id="286" r:id="rId32"/>
    <p:sldId id="29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17" autoAdjust="0"/>
  </p:normalViewPr>
  <p:slideViewPr>
    <p:cSldViewPr>
      <p:cViewPr varScale="1">
        <p:scale>
          <a:sx n="76" d="100"/>
          <a:sy n="7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030A-8B99-40EC-817B-6FD831DEA78C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1850-429D-48B8-8983-5F1F152AB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CFD1-9300-47E4-8A5E-A5E5A7A168C2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AC2C-999A-4912-A7AB-CA69CA966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736A-295E-4D16-930F-029546BFF0D6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C177-7EA9-44C3-8BFC-E021869AA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928A-391F-4EF5-BD9A-E4E2E38DED7A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10A1-078F-409B-88A4-D69FD3804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5D08-1C63-4664-850C-5A229006B58F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F233-2C33-4633-BE13-F6B76BA75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3E95-B97E-45C5-A055-931EAFF15B4F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82FB-4C2F-4092-A913-316052C36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13D6-4414-405C-BD7B-42E1EE9FD4F7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2E15-1C91-4930-A8EA-8C3ED3D15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F0F7-4AF0-48A5-A0EB-A81E3ACDDBDF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FA8D-6A47-4C14-8D96-20EBF27C1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5DCF-1D33-494A-B325-8766FCFA7710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3008-D643-4F8D-B014-8CF72B977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6682-01E4-4012-85E2-545E83EDDBEB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0973-8793-4848-8A64-D7AE924FB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91D5-2DB0-45C6-A5BE-E9B4C31602FB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EE9B-E348-4F81-BC08-60856138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00B0F0">
                <a:alpha val="6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BDAD09-D355-431C-83DF-6B854597EC89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2F90B8-DB58-4F6A-973E-E40A7D936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ru-RU" sz="1800" smtClean="0">
                <a:latin typeface="Arial" charset="0"/>
              </a:rPr>
              <a:t>                           «Поэзия северного сияния»</a:t>
            </a:r>
            <a:br>
              <a:rPr lang="ru-RU" sz="1800" smtClean="0">
                <a:latin typeface="Arial" charset="0"/>
              </a:rPr>
            </a:br>
            <a:r>
              <a:rPr lang="ru-RU" sz="1800" smtClean="0">
                <a:latin typeface="Arial" charset="0"/>
              </a:rPr>
              <a:t/>
            </a:r>
            <a:br>
              <a:rPr lang="ru-RU" sz="1800" smtClean="0">
                <a:latin typeface="Arial" charset="0"/>
              </a:rPr>
            </a:br>
            <a:r>
              <a:rPr lang="ru-RU" sz="1400" smtClean="0">
                <a:latin typeface="Arial" charset="0"/>
              </a:rPr>
              <a:t>Презентация подготовлена Воспитателем МБДОУ №19 Дудка Татьяной Владимировной</a:t>
            </a:r>
            <a:endParaRPr lang="ru-RU" sz="1800" smtClean="0">
              <a:latin typeface="Arial" charset="0"/>
            </a:endParaRPr>
          </a:p>
        </p:txBody>
      </p:sp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2447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                   </a:t>
            </a:r>
          </a:p>
        </p:txBody>
      </p:sp>
      <p:pic>
        <p:nvPicPr>
          <p:cNvPr id="13315" name="Picture 8" descr="220px-Aurora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74882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620713"/>
            <a:ext cx="7921625" cy="5184775"/>
          </a:xfrm>
        </p:spPr>
        <p:txBody>
          <a:bodyPr/>
          <a:lstStyle/>
          <a:p>
            <a:pPr eaLnBrk="1" hangingPunct="1"/>
            <a:r>
              <a:rPr lang="ru-RU" sz="1600" smtClean="0"/>
              <a:t>Летом у нас круглы сутки светло, мы и не спим. День работам, а ночь гулям да с оленями в перегонки бегам. А с осени к зимы готовимся. Северно сияние сушим. Сперьвоначалу-то оно не сколь высоко светит. Бабы да девки с бани дергают, а робята с заборов. Надергают эки охапки! Оно что - дернешь, вниз головой опрокинешь – потухнет, мы пучками свяжем, на подволоку повесим и висит на подволоке, не сохнет, не дохнет. Только летом свет терят. Да летом и не под нужду. А к темному времени опять отживается. </a:t>
            </a:r>
            <a:br>
              <a:rPr lang="ru-RU" sz="1600" smtClean="0"/>
            </a:br>
            <a:r>
              <a:rPr lang="ru-RU" sz="1600" smtClean="0"/>
              <a:t>А зимой другой раз в избы жарко, душно - не продохнуть, носом не проворотить, а дверь открыть нельзя, мороз градусов триста. А возьмешь северно сияние, теплой водичкой смочишь и зажгешь. И светло так горит, и воздух очишшат, и пахнет хорошо, как бы сосной, похоже на ландыш. </a:t>
            </a:r>
            <a:br>
              <a:rPr lang="ru-RU" sz="1600" smtClean="0"/>
            </a:br>
            <a:r>
              <a:rPr lang="ru-RU" sz="1600" smtClean="0"/>
              <a:t>Девки у нас модницы, маловодны, северно сияние в косы носят – как месяц светит. Да ишшо из сияния звезд наплетут, на лоб налепят. Страсть сколь красиво! Просто андели! </a:t>
            </a:r>
            <a:br>
              <a:rPr lang="ru-RU" sz="1600" smtClean="0"/>
            </a:br>
            <a:r>
              <a:rPr lang="ru-RU" sz="1600" smtClean="0"/>
              <a:t>Про наших девок в песнях пели: </a:t>
            </a:r>
            <a:br>
              <a:rPr lang="ru-RU" sz="1600" smtClean="0"/>
            </a:br>
            <a:r>
              <a:rPr lang="ru-RU" sz="1600" smtClean="0"/>
              <a:t>У зари у зореньки много ясных звезд,</a:t>
            </a:r>
            <a:br>
              <a:rPr lang="ru-RU" sz="1600" smtClean="0"/>
            </a:br>
            <a:r>
              <a:rPr lang="ru-RU" sz="1600" smtClean="0"/>
              <a:t>А в деревне Уйме им и счету нет! </a:t>
            </a:r>
            <a:br>
              <a:rPr lang="ru-RU" sz="1600" smtClean="0"/>
            </a:br>
            <a:r>
              <a:rPr lang="ru-RU" sz="1600" smtClean="0"/>
              <a:t>Девки по деревне пойдут - вся деревня вызвездит.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72072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Северное сияние</a:t>
            </a:r>
          </a:p>
        </p:txBody>
      </p:sp>
      <p:pic>
        <p:nvPicPr>
          <p:cNvPr id="23554" name="Picture 2" descr="C:\Users\Windows 7\Pictures\untitled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9144000" cy="530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 flipV="1">
            <a:off x="250825" y="1417638"/>
            <a:ext cx="252413" cy="93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755650" y="620713"/>
            <a:ext cx="7920038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	Где-то в неведомой части космоса будильник есть, и всё в природе живёт по законам времени. Время тихо покачивает маятник, поворачивается свод небесный, переходят звёзды на другие места.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Они это делают тысячи лет, мы, занятые своей ежедневной суетой, даже не замечаем, но замечает Урcа, так зовут большую белую медведицу. Она сегодня хорошо поохотилась, большим и жирным был тюлень.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Урсе нужно много есть, скоро наступит зима, а она такая холодная и длинная. Её муж, Урсус, отправился в долгий путь на свои места для охоты, он нынче в спячку не ложится.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А её дорога поведёт к острову, который медведи зовут Урсанией, то есть медвежьей страной, а люди островом Врангеля и медвежьей столицей. Наметает зима к скалам острова много снега, там и выкапывают медведицы берлоги, в спячку ложатся.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749300" y="549275"/>
            <a:ext cx="7999413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/>
              <a:t>Спит медведица, видит летние сны, как на небосводе солнце-морж плавает в море, а на островах летают и галдят тысячи птиц. Медведица даже не слышала, когда добрая старушка-волшебница подложила под её тёплый живот маленького белого медвежонка.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Прижимает Урса сынка, обнимает, закрывает мохнатой лапой, словно одеялом. Ему нужно спать, пока не кончатся метели, не подует с материка тёплый ветер, пахнущий мхами и тундрой, и не покажется надо льдами краешек солнца.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Только изредка просыпается сынок, тянется со сна, укладывается удобнее, сосёт вкусное жирное молоко матери, ему ещё не снятся сны.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Чуток сон Урсы, она слышит: ветер всё реже завывает в скалах острова, слышит медведица треск раскалывающегося льда. Все медведи знают, что это топает, уходит к северу тётка Темень.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endParaRPr lang="ru-RU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2073275"/>
          </a:xfrm>
        </p:spPr>
        <p:txBody>
          <a:bodyPr/>
          <a:lstStyle/>
          <a:p>
            <a:pPr eaLnBrk="1" hangingPunct="1"/>
            <a:r>
              <a:rPr lang="ru-RU" sz="4000" smtClean="0"/>
              <a:t> </a:t>
            </a:r>
            <a:br>
              <a:rPr lang="ru-RU" sz="4000" smtClean="0"/>
            </a:br>
            <a:r>
              <a:rPr lang="ru-RU" sz="1600" smtClean="0"/>
              <a:t>Она уходит, когда над материком светлеет, показывается кусочек спины большого моржа, что зовётся</a:t>
            </a:r>
            <a:br>
              <a:rPr lang="ru-RU" sz="1600" smtClean="0"/>
            </a:br>
            <a:r>
              <a:rPr lang="ru-RU" sz="1600" smtClean="0"/>
              <a:t>Солнцем, станет солнце с каждым днём подрастать. Так обязательно будет. </a:t>
            </a:r>
            <a:br>
              <a:rPr lang="ru-RU" sz="1600" smtClean="0"/>
            </a:br>
            <a:r>
              <a:rPr lang="ru-RU" sz="1600" smtClean="0"/>
              <a:t>Сынок-медвежонок тоже подрастал, поворачивался вместе с мамой на другой бочок, всё дальше вытягивал лапы, ему хотелось побегать. Наконец, наступило такое время:- Просыпайся, сынок, будем открывать двери нашего чума, пора тебе погулять.</a:t>
            </a:r>
            <a:br>
              <a:rPr lang="ru-RU" sz="1600" smtClean="0"/>
            </a:br>
            <a:r>
              <a:rPr lang="ru-RU" sz="1600" smtClean="0"/>
              <a:t>Умыла Медведица язычком сына, лапой причесала шёрстку - На прогулку нужно чистеньким и опрятным выходить. Может, папу твоего встретим.</a:t>
            </a:r>
            <a:br>
              <a:rPr lang="ru-RU" sz="1600" smtClean="0"/>
            </a:br>
            <a:r>
              <a:rPr lang="ru-RU" sz="1200" smtClean="0"/>
              <a:t/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652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Показала медведица, как из чума-берлоги выбраться. Медвежонок помогал матери, лапами грёб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снег. Снаружи было темно, но светлее, чем в берлоге.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600" smtClean="0"/>
              <a:t>Я называю тебя именем «Урсула», а твоего отца зовут «Урсус», так называют всех белых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медведей. Смотри, Урсула, и запоминай. Скоро вон то светлое пятнышко на краю неба будет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большим и тёплым солнцем.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900113" y="654050"/>
            <a:ext cx="7129462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Его очень боится старуха-Темень, она спрячется в большой пещере острова, и не будет с того</a:t>
            </a:r>
          </a:p>
          <a:p>
            <a:r>
              <a:rPr lang="ru-RU" sz="1600"/>
              <a:t>момента ночи, только день. Но ты запоминай, что нарисовано на небе ночью, без этого медведям</a:t>
            </a:r>
          </a:p>
          <a:p>
            <a:r>
              <a:rPr lang="ru-RU" sz="1600"/>
              <a:t>нельзя. Я нарисовала на снегу медведицу и медвежонка. Посмотри, Урсула, на небе они тоже</a:t>
            </a:r>
          </a:p>
          <a:p>
            <a:r>
              <a:rPr lang="ru-RU" sz="1600"/>
              <a:t>есть. Расскажу тебе сказку.</a:t>
            </a:r>
          </a:p>
          <a:p>
            <a:r>
              <a:rPr lang="ru-RU" sz="1600"/>
              <a:t>Однажды на мир опустилась тьма чёрная - колдунья по имени Темень. Было темно, холодно и</a:t>
            </a:r>
          </a:p>
          <a:p>
            <a:r>
              <a:rPr lang="ru-RU" sz="1600"/>
              <a:t>голодно, ушла бабушка на охоту, нерпу добывать. Она была хорошей охотницей, но Темень</a:t>
            </a:r>
          </a:p>
          <a:p>
            <a:r>
              <a:rPr lang="ru-RU" sz="1600"/>
              <a:t>распугала всех животных, она завела твою бабушку в место дальнее, то было небо.</a:t>
            </a:r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6207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Прилегла бабушка отдохнуть, да так и не встала. Остались на месте, где бабушка лежала, льдинки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звёздочки их зовут Большой Медведицей, а нос бабушки стал звездой, которую назвали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Полярной, она всегда покажет, где север. А вот и медвежонок, это Малая медведица.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Ветер принёс знакомый запах, недавно здесь был Урсус, её муж, а ещё ветер доносил вкусный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запах тюленя. Отличный подарок к пробуждению жены и сына! Медвежонку обязательно надо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поесть мясо нерпы и тюленя, тогда будет из него хороший охотник!</a:t>
            </a:r>
            <a:br>
              <a:rPr lang="ru-RU" sz="1600" smtClean="0">
                <a:latin typeface="Arial" charset="0"/>
              </a:rPr>
            </a:b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smtClean="0"/>
              <a:t> </a:t>
            </a:r>
            <a:r>
              <a:rPr lang="ru-RU" sz="1400" i="1" smtClean="0"/>
              <a:t>       </a:t>
            </a:r>
            <a:r>
              <a:rPr lang="ru-RU" sz="1600" smtClean="0"/>
              <a:t>Не положено белому медведю подходить близко к медведице с медвежонком, если даже это его сын. Он только издали наблюдал, как рос и учился охоте сын.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   Урсула был прилежным учеником и стал хорошим охотником, за лето вырос, превратился в крупного медведя, хотя оставался по возрасту медвежонком.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smtClean="0"/>
              <a:t/>
            </a:r>
            <a:br>
              <a:rPr lang="ru-RU" sz="800" smtClean="0"/>
            </a:br>
            <a:r>
              <a:rPr lang="ru-RU" sz="1400" smtClean="0"/>
              <a:t>Хорошо и сытно летом, да подули ветры холодные, опустели скалы острова, улетели птицы, но прилетели снега и метели, стало темнеть. Однажды Медведица отвела медвежонка в чум отца, там на большом камне лежало перо неведомой птицы.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Урсула видел на острове перья птиц, но не было птиц с такими перьями в здешних местах.</a:t>
            </a:r>
            <a:br>
              <a:rPr lang="ru-RU" sz="1400" smtClean="0"/>
            </a:br>
            <a:r>
              <a:rPr lang="ru-RU" sz="1400" smtClean="0"/>
              <a:t>Перо это принесли гуси в подарок отцу, белому медведю Урсусу, могучему повелителю Северного Ледовитого океана.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Гуси ведь далеко летают, они были в южной стране гор, где живёт и клюёт зёрна золотой пшеницы волшебная Жар-птица. Она и подарила своё перо, наказала гусям отнести его в места льдов и снегов. Птица была доброй, она мечтала, что в местах тех будет теплее и светлее от её пера.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Медведица и Урсула любовались пером. Оно светилось и переливалось разными цветами на стенах снежного чума- берлоги, как играет и переливается по утрам солнце в водах чистого озера.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Мороз разукрасил ковром-инеем стены и потолок, не стало в чуме теплее, но стало радостнее и светлее.  Вот бы красоту такую надо льдами холодного океана увидеть, по небу долгой зимней ночью разлить!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Долго Урсула думал, как это сделать, нарисовать на небе дивное сияние. И придумал. Вышел в темноту ночи, она только наступила, поднял перо: - Я нарисую северное сияние!</a:t>
            </a:r>
            <a:br>
              <a:rPr lang="ru-RU" sz="1400" smtClean="0"/>
            </a:br>
            <a:r>
              <a:rPr lang="ru-RU" sz="1400" smtClean="0"/>
              <a:t>Он водил над собой пером волшебной птицы.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Вырвалось перо из лап медвежонка, ввысь улетело, по небу разлилось сиянием. Так и нарисовал медвежонок Урсула на небе северное сияние! </a:t>
            </a:r>
            <a:br>
              <a:rPr lang="ru-RU" sz="1400" smtClean="0"/>
            </a:br>
            <a:r>
              <a:rPr lang="ru-RU" sz="1400" smtClean="0"/>
              <a:t>Пусть украшает небо перо сказочной птицы, радует всё живущее в краях холодных!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/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1116013" y="1295400"/>
            <a:ext cx="73437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Медведица и Урсула любовались пером. Оно светилось и переливалось разными цветами на стенах снежного чума- берлоги, как играет и переливается по утрам солнце в водах чистого озера.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Мороз разукрасил ковром-инеем стены и потолок, не стало в чуме теплее, но стало радостнее и светлее.  Вот бы красоту такую надо льдами холодного океана увидеть, по небу долгой зимней ночью разлить!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Долго Урсула думал, как это сделать, нарисовать на небе дивное сияние. И придумал. Вышел в темноту ночи, она только наступила, поднял перо: - Я нарисую северное сияние!</a:t>
            </a:r>
            <a:br>
              <a:rPr lang="ru-RU" sz="1600"/>
            </a:br>
            <a:r>
              <a:rPr lang="ru-RU" sz="1600"/>
              <a:t>Он водил над собой пером волшебной птицы.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Вырвалось перо из лап медвежонка, ввысь улетело, по небу разлилось сиянием. Так и нарисовал медвежонок Урсула на небе северное сияние! </a:t>
            </a:r>
            <a:br>
              <a:rPr lang="ru-RU" sz="1600"/>
            </a:br>
            <a:r>
              <a:rPr lang="ru-RU" sz="1600"/>
              <a:t>Пусть украшает небо перо сказочной птицы, радует всё живущее в краях холодных! </a:t>
            </a:r>
          </a:p>
          <a:p>
            <a:r>
              <a:rPr lang="ru-RU" sz="1600"/>
              <a:t> 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Picture 2" descr="C:\Users\Windows 7\Pictures\1224873976_11_siyanie_kolomensky_c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2453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Arial" charset="0"/>
              </a:rPr>
              <a:t>Северное сияние – мистическое, непредсказуемое и красивое небесное свечение, внезапно появляющееся и точно так же внезапно исчезающее. От этого зрелища захватывает дух, оно может продолжаться от десяти минут и до нескольких суток. В один миг появляются бегущие цветные лучи и полосы или на всём небосводе с востока на запад вспыхивает многоцветный пульсирующий занавес.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Давным-давно люди верили в то, что игра красок на небесах ничто иное как танец богов. Некоторые племена видели в этом явлении недоброжелательность, и даже брали оружие для защиты, если им приходилось выходить на улицу. У нас на Руси сияния прозвали пазорями или сполохами – от слова «зоря» и от слов «полошить», «тревожить».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Сейчас же известно, что северное сияние появляется, когда на Солнце происходят взрывы. К Земле устремляются заряженные энергией частицы. Достигая нашей атмосферы, они сталкиваются с разряженными частицами газов – кислорода и азота, и заставляют их светиться. Но увидеть этот феномен можно лишь в высоких широтах земного шара, поскольку солнечные частицы проникают лишь в зоны вокруг магнитных полюсов Земли на Севере и Юге. Атомы кислорода дают алое и зелёное свечение, а азота – фиолетовое.</a:t>
            </a:r>
          </a:p>
          <a:p>
            <a:pPr eaLnBrk="1" hangingPunct="1"/>
            <a:r>
              <a:rPr lang="ru-RU" sz="120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Picture 2" descr="C:\Users\Windows 7\Pictures\1224873976_15_siyanie_kolomensky_c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3898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4" name="Picture 2" descr="C:\Users\Windows 7\Pictures\1224874103_28_siyanie_kolomensky_c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74688"/>
            <a:ext cx="9144000" cy="813593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Северное сияние.</a:t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Выйдешь на улицу, глянешь на небо,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Ярко зелёная полоса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Перечеркнула от края до края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Эти тёмные небеса.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То замрёт, то помчится игриво,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Набирая цвет на бегу,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То уйдёт, то назад возвратится,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Говоря: “Без тебя не могу”.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Я иду и она со мной рядом,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Улыбнусь, а она подмигнёт,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Засмеюсь и, как -будто награда,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Надо мной цветок расцветёт.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А пойду я домой – попрощаюсь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И она стоит, словно ждёт.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Я уйду, а она вдруг растает.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Arial" charset="0"/>
              </a:rPr>
              <a:t> Друг о друге мы помним весь год.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Северное сияние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Небо в сукнах разноцветных,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Небо огненное пляшет,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Не бывать такому летом,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Не пылать так солнцу даже.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Ведь вчера ещё синело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Небо в сумраке ночном,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А сегодня заалело,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 Разом вспыхнуло огнём.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Северное  сияние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Высоко над землёй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В небе огоньки…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Над тобой, надо мной,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У ночной реки.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Изумрудным огнём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Льётся мягкий свет.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Рассказать бы о нём…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Только слов – то нет!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Нету слов описать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Это волшебство.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Нету слов рассказать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В красках про него.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Словно тайна оно,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Как цветущий луг.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Нет прекрасней его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 Ничего вокруг!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«Сказка о северном сиянии»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Далеко на севере, где большие деревья становятся маленькими, а землю покрывает не трава, а мох, жили люди. Они жили тем, что охотились на животных, собирали ягоды и коренья, а еще разводили оленей. 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Природа в тех краях была суровой, но по-своему красивой. Лето было очень коротким, зима очень длинной. Летом по нескольку недель солнце не заходило за горизонт, а зимой наоборот -  день почти не отличался от ночи по темноте. Чтобы не замерзать в таких суровых зимах, какие были там, люди намазывались медвежьим или тюленьим жиром, а одевались в одежду из оленьих и медвежьих шкур. 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Однажды собрались вместе солнце, луна и ветер, и заговорили о том, как людям трудно живется: весной и осенью они терпят слякоть и постоянно моросящий дождь, зимой – мороз, пургу и вьюгу. И только лето радует их: то редкие цветочки веселят глаз, то разноцветная радуга появится после дождя.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- А почему бы нам не подарить им радугу зимой?- предложил ветер.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468313" y="620713"/>
            <a:ext cx="82819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- Но как?- спросили солнце и луна.</a:t>
            </a:r>
          </a:p>
          <a:p>
            <a:endParaRPr lang="ru-RU" sz="1800"/>
          </a:p>
          <a:p>
            <a:r>
              <a:rPr lang="ru-RU" sz="1800"/>
              <a:t>- Ты,- сказал он солнцу,- высечешь искры. Ты,- повернулся он к луне,- придашь им переливы звезд. А я раздую их в сполохи и разнесу по небу.</a:t>
            </a:r>
          </a:p>
          <a:p>
            <a:endParaRPr lang="ru-RU" sz="1800"/>
          </a:p>
          <a:p>
            <a:r>
              <a:rPr lang="ru-RU" sz="1800"/>
              <a:t>Так они и сделали. Солнце высекло искры, которые разгорелись в огненные сполохи. Луна сделала так, что они стали переливаться, а ветер своим дуновением разнес их по небу. Когда после короткого, трудного дня и вкусного ужина люди вышли на улицу из своих жилищ, они увидели на небе яркие сполохи, которые переливались чудными цветами. И радостью от такой красоты наполнились их сердца.</a:t>
            </a:r>
          </a:p>
          <a:p>
            <a:endParaRPr lang="ru-RU" sz="1800"/>
          </a:p>
          <a:p>
            <a:r>
              <a:rPr lang="ru-RU" sz="1800"/>
              <a:t>С тех пор у северных людей есть не только цветная радуга летом, но и северное сияние зимой, которые радуют глаза и веселят душу.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«Откуда северное сияние пришло»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Легенда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Давным-давно, когда ещё олени с людьми не дружили, когда ханты и манси не ездили, не летали, а по лесам и болотам ходили, себе пищу добывали, а мудрые древние старики говаривали: «Не пойдёшь — не пожуёшь», «Не походишь — не поешь», в вершине речки Найдёной стояло стойбище древних манси. В стойбище у всех были дети, только одной семье духи не послали детей. Долго муж с женой просили духов, чтобы послали им дитя.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И вот, когда их жизнь шла к старости, как день к вечеру, у них родилась дочка. Стали думать родители, как назвать её.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— Выбрать бы имя такое, чтобы принесло оно ей счастье, — вслух размышляла мать. — Родилась она у нас в вечернюю зарю. Вечериною назвать,что ли?  Однако вечер — пора отдыха, сна, как бы наша дочь не выросла ленивой да сонливой.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— Не бойся, мать, — сказал отец. — Утро зарождается вечером. Назовём Вечериною, может, увидит дочь в жизни своей свет утренней зари с вечера.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— Ты, отец, в сказки ударился, — возразила мать.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— Сказки наши тоже вечером у ярких костров рождаются,— ответил отец. — А после сказок сны красивые снятся, в руках и ногах силы прибавляется, плечи становятся крепкими, спина меньше гнётся к земле. Пусть Вечерина будет для людей сказкой вечерней с горячим живым огнём в сердце, пусть согревает людские сердца своим теплом.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549275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Мать согласилась. Взяла свою малютку и понесла к костру, чтобы показать её всем.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Старая мудрая женщина дольше всех смотрела на девочку, а потом сказала: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 — Люди мои, эта девочка не похожа на тех детей, которых я видела. На её лице, как на небе, сходятся две зари — вечерняя и утренняя. Она нам всем принесёт много радости.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Люди, обрадованные словами мудрой женщины, оживились, стали петь и плясать вокруг костра. Только Комполэн — Болотный Дух рассердился, побежал по болотам и борам с диким криком и визгом. На деревья налетал — деревья ломались и со стоновалились мёртвыми на землю. Птицы напугались — разлетелись в разные стороны. Звери убежали в дальние урманы, рыбы на дно речки легли.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Всех распугал Кополэн — Болотный Дух: не выносил он, когда люди радовались.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Костёр погас — погасла и радость у людей. Тяжело стало жить. Ходили манси с утра до вечера по лесам и урманам, искали зверя, да мало находили. Уж Вечерина выросла, на охоту стала ходить, а охота всё ещё была бедной и неудачливой.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Как-то Вечерина возвращалась с охоты и наткнулась в лесу на маленького, слабенького оленёнка. Он лежал с вытянутыми ногами и откинутой головой, как сломанная веточка в засуху. Долго шла, сама очень устала. Тяжело было идти с живым грузом, но радостно. Идёт и шепчет: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 —Живи, олешек, живи. Вот принесу домой — ухой отпою, и ты поправишься.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549275"/>
            <a:ext cx="8229600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Уха заменила оленёнку молоко, он стал подниматься на ноги и есть сочную траву. А когда совсем окреп, Вечерина стала водить его на самые лучшие кормовые места. Пасёт целый день, а вечером разведёт дымокур, сядет сама на пенёк, а олешек уляжется у её ног. Вечерина поёт ему тихие колыбельные песни. Дымокур комаров отгоняет, ласковая песня сон навевает. Оленёнок глаза закрывает. А Вечерина гладит тёплой ладонью бугорочки у него на голове и поёт о том, чему научила её старшая мать — Земля, и о том, что младшая мать, качая её, напевала: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Баю-баюшки-баю,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Песню тихую пою.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Спи, олешек милый,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Набирайся силы.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Будут сильны ножки,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Отрастут и рожки,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Как сосны, ветвисты;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Как солнце, лучисты...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Опусти ресницы —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Сон тебе приснится,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Лесом к людям идёшь —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Солнце на рогах несёшь.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Пусть растут рога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 Не от зла, а от добра.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836613"/>
            <a:ext cx="8229600" cy="5389562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Arial" charset="0"/>
              </a:rPr>
              <a:t>Интересно, что на Севере и Юге эти явления случаются практически всегда одновременно и становятся зеркальным отражением друг друга – это кольца диаметром около 4 тысяч километров вокруг каждого полюса. При этом сияние не стоит на месте, оно движется, меняя свою форму и местоположение.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Северное сияние всегда интересно. Но подобные чудеса природы доступны не для всех жителей Земли. В России северное сияние можно увидеть почти во всех регионах, расположенных вблизи Полярного круга, начиная от Мурманска и заканчивая Чукоткой. В общей сложности жители Заполярья могут наблюдать это уникальное явление до двухсот ночей в году.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Во время полярного сияния за короткое время выделяется огромное количество энергии. Некоторые вспышки сравнимы с потреблением энергии всей Россией за день!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И всё же, пока, учёные не нашли способа предсказать появление полярного сияния. А среди эскимосов распространен миф, что полярное сияние может быть вызвано свистом, в то время, как хлопок в ладоши заставит его погаснуть.</a:t>
            </a:r>
          </a:p>
          <a:p>
            <a:pPr eaLnBrk="1" hangingPunct="1"/>
            <a:endParaRPr lang="ru-RU" sz="16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5492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Уж оленёнок крепко спал, а Вечерина всё пела и пела. Берёзки в полусне ей подпевали, золотистые сосны тихо подыгрывали. Только беспокойные осиновые листочки дрожали и тихо друг другу шептали: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— Ой, не услышал бы злой Дух Комполэн эти песни.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Подслушал их шёпот Филин и громко пробухал: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 —Бу-бу-бу! Не бойтесь злодея: ласточки ему уши заткнули землёй законопатили.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Спит олешек, спит земля,и облака давно легли на тёмные бока. Ветер задремал в лесу под деревьями. Только ветерочки над оленёнком, над Вечериной тихо летают — слушают песню. Потом взяли ветерочки в свои ладошки тихую песню да дым от дымокура и разнесли по лесам, раздали зверям.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И потянулись звери к дымокуру и Вечерине. Первыми пришли олени, за ними лоси. Медведь пришёл, нос свой к дымокуру повернул.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 Много дней Вечерина у дымокура зверей принимала, от комаров их охраняла да песни им пела. Уж олешек окреп, повеселел, с оленятами да лосями бегал, резвился, бодался — свои силы пробовал.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Долго ли, коротко ли это тянулось, только то время прошло. Оленёнка корма выкормили, воды отпоили, дожди обмыли, снега отбелили,а ветры смелости научили. Стал он взрослым, сильным, красивым. В стаде не шёл, а белым чистым облаком плыл.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Теперь он не только сам вечерами к дымокуру приходил, но и многих друзей приводил. А Вечерина целыми днями сухие пни да грибы древесные собирала, много дымокуров раскладывала, тихой, сердечной песней всех убаюкивала.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6207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Прошло лето, наступила осень, закружились белые комары-снежинки. Холодно стало на сердце у Вечерины. Думала: уйдут от неё друзья-олени — кому она станет колыбельные песни петь? Умный Белый Олень понял её, подошёл к ней, прикоснулся тёплыми губами к её рукам и щекам, словно молвил: «Мы с тобой будем, сестра моя, только позови».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Обрадовалась Вечерина, поблагодарила Белого Оленя, потом надела на него сбрую, расшитую узорами, украсила рога яркими лентами, села на лёгкие нарточки, взяла резной хорей в руки. Оттолкнулся Белый Олень от земли своими лёгкими, сильными ногами и взвился высоко-высоко в небо. И поплыл по поднебесью птицей парящей, легонько касаясь неба ветвями украшенных рогов — полосы в небе от оленьих рогов заколыхались. Протянула Вечерина руку, дотронулась до них — и ожили полосы, заискрились, вспыхнули ярким, живым разноцветьем северного сияния.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Переливчатое многоцветье красок объяло ледяную мансийскую землю, проникло в избушки сквозь маленькие оконца, затянутые матовыми лосиными пузырями вместо стёкол, осветило тёмные углы низеньких избушек, озарило радостью тоскующие по свету лица манси. Захлестнуло радостью их сердца и позвало под цветное небо, в трескучий мороз.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Выбежали манси на улицу, увидели под радужным небом Вечерину и её Белого Оленя. А те медленно плыли под полыхающими полосами, легко касаясь их, как струн древнего санквалтапа¹, рождая цветную музыку. Музыка половодьем разливалась по небу, скатывалась на землю и радовала манси.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С тех давних-давних пор в морозные ночи, когда загорается северное небо разноцветным сиянием, у манси наступает праздник: выходят они на улицу танцевать, с ними невидимо кружится и Вечерина.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latin typeface="Arial" charset="0"/>
              </a:rPr>
              <a:t>¹ Санквалтап – мансийский мужской музыкальный инструмент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Спасибо за просмотр.</a:t>
            </a:r>
          </a:p>
        </p:txBody>
      </p:sp>
      <p:pic>
        <p:nvPicPr>
          <p:cNvPr id="45058" name="Picture 12" descr="auror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7642225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250825" y="1052513"/>
            <a:ext cx="85693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FFFFFF"/>
                </a:solidFill>
                <a:latin typeface="Calibri" pitchFamily="34" charset="0"/>
              </a:rPr>
              <a:t>Природа северных сияний</a:t>
            </a:r>
          </a:p>
          <a:p>
            <a:r>
              <a:rPr lang="ru-RU" sz="2000">
                <a:latin typeface="Calibri" pitchFamily="34" charset="0"/>
              </a:rPr>
              <a:t>Полярные сияния возникают вследствие бомбардировки верхних слоёв атмосферы заряженными частицами, движущимися к Земле вдоль силовых линий геомагнитного поля из области околоземного космического пространства, называемой </a:t>
            </a:r>
            <a:r>
              <a:rPr lang="ru-RU" sz="2000" b="1" i="1">
                <a:latin typeface="Calibri" pitchFamily="34" charset="0"/>
              </a:rPr>
              <a:t>плазменным слоем</a:t>
            </a:r>
            <a:r>
              <a:rPr lang="ru-RU" sz="2000">
                <a:latin typeface="Calibri" pitchFamily="34" charset="0"/>
              </a:rPr>
              <a:t>. Проекция плазменного слоя вдоль геомагнитных силовых линий на земную атмосферу имеет форму колец, окружающих северный и южный магнитные полюса (</a:t>
            </a:r>
            <a:r>
              <a:rPr lang="ru-RU" sz="2000" b="1" i="1">
                <a:latin typeface="Calibri" pitchFamily="34" charset="0"/>
              </a:rPr>
              <a:t>авроральные овалы</a:t>
            </a:r>
            <a:r>
              <a:rPr lang="ru-RU" sz="2000">
                <a:latin typeface="Calibri" pitchFamily="34" charset="0"/>
              </a:rPr>
              <a:t>). Выявлением причин, приводящим к </a:t>
            </a:r>
            <a:r>
              <a:rPr lang="ru-RU" sz="2000" b="1" i="1">
                <a:latin typeface="Calibri" pitchFamily="34" charset="0"/>
              </a:rPr>
              <a:t>высыпаниям</a:t>
            </a:r>
            <a:r>
              <a:rPr lang="ru-RU" sz="2000">
                <a:latin typeface="Calibri" pitchFamily="34" charset="0"/>
              </a:rPr>
              <a:t> заряженных частиц из плазменного слоя, занимается космическая физика. Экспериментально установлено, что ключевую роль в стимулировании высыпаний играет ориентация межпланетного магнитного поля и величина давления плазмы солнечного ветра.</a:t>
            </a:r>
          </a:p>
          <a:p>
            <a:r>
              <a:rPr lang="ru-RU" sz="2000">
                <a:latin typeface="Calibri" pitchFamily="34" charset="0"/>
              </a:rPr>
              <a:t>В очень ограниченном участке верхней атмосферы сияния могут быть вызваны низкоэнергичными заряженными частицами солнечного ветра, попадающими в полярную ионосферу через северный и южный полярные </a:t>
            </a:r>
            <a:r>
              <a:rPr lang="ru-RU" sz="2000" b="1" i="1">
                <a:latin typeface="Calibri" pitchFamily="34" charset="0"/>
              </a:rPr>
              <a:t>каспы</a:t>
            </a:r>
            <a:r>
              <a:rPr lang="ru-RU" sz="2000">
                <a:latin typeface="Calibri" pitchFamily="34" charset="0"/>
              </a:rPr>
              <a:t>. В северном полушарии каспенные сияния можно наблюдать над Шпицбергеном в околополуденные часы.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Picture 2" descr="C:\Users\Windows 7\Pictures\3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8288"/>
            <a:ext cx="8424862" cy="618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Book Antiqua" pitchFamily="18" charset="0"/>
              </a:rPr>
              <a:t>Поэзия и проза народов</a:t>
            </a:r>
          </a:p>
        </p:txBody>
      </p:sp>
      <p:pic>
        <p:nvPicPr>
          <p:cNvPr id="18434" name="Picture 2" descr="C:\Users\Windows 7\Picture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8618538" cy="5472113"/>
          </a:xfrm>
        </p:spPr>
      </p:pic>
      <p:pic>
        <p:nvPicPr>
          <p:cNvPr id="18435" name="Picture 2" descr="C:\Users\Windows 7\Pictures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857" y="461626"/>
            <a:ext cx="6828210" cy="948111"/>
          </a:xfrm>
        </p:spPr>
        <p:txBody>
          <a:bodyPr rtlCol="0">
            <a:normAutofit fontScale="90000"/>
          </a:bodyPr>
          <a:lstStyle/>
          <a:p>
            <a:pPr marL="0" lvl="6" fontAlgn="auto">
              <a:spcAft>
                <a:spcPts val="0"/>
              </a:spcAft>
              <a:defRPr/>
            </a:pPr>
            <a:r>
              <a:rPr lang="ru-RU" sz="1800" dirty="0">
                <a:solidFill>
                  <a:sysClr val="windowText" lastClr="000000"/>
                </a:solidFill>
              </a:rPr>
              <a:t>Скандинавские скальды, видевшие в облаках резвящихся белогривых коней, а в северном сиянии – сверкающие мечи, утверждали, что это по небу носятся валькирии – девы-воительницы. Греки эти же природные явления объяснял и тем, что это на небе пасутся белые стада Аполлона, которых охраняют </a:t>
            </a:r>
            <a:r>
              <a:rPr lang="ru-RU" sz="1800" dirty="0" err="1">
                <a:solidFill>
                  <a:sysClr val="windowText" lastClr="000000"/>
                </a:solidFill>
              </a:rPr>
              <a:t>гелиады</a:t>
            </a:r>
            <a:r>
              <a:rPr lang="ru-RU" sz="1800" dirty="0">
                <a:solidFill>
                  <a:sysClr val="windowText" lastClr="000000"/>
                </a:solidFill>
              </a:rPr>
              <a:t> – сестры </a:t>
            </a:r>
            <a:r>
              <a:rPr lang="ru-RU" sz="1800" dirty="0" err="1">
                <a:solidFill>
                  <a:sysClr val="windowText" lastClr="000000"/>
                </a:solidFill>
              </a:rPr>
              <a:t>Фаэтуса</a:t>
            </a:r>
            <a:r>
              <a:rPr lang="ru-RU" sz="1800" dirty="0">
                <a:solidFill>
                  <a:sysClr val="windowText" lastClr="000000"/>
                </a:solidFill>
              </a:rPr>
              <a:t> и </a:t>
            </a:r>
            <a:r>
              <a:rPr lang="ru-RU" sz="1800" dirty="0" err="1">
                <a:solidFill>
                  <a:sysClr val="windowText" lastClr="000000"/>
                </a:solidFill>
              </a:rPr>
              <a:t>Лампетия</a:t>
            </a:r>
            <a:r>
              <a:rPr lang="ru-RU" sz="1800" dirty="0">
                <a:solidFill>
                  <a:sysClr val="windowText" lastClr="000000"/>
                </a:solidFill>
              </a:rPr>
              <a:t>.</a:t>
            </a:r>
            <a:br>
              <a:rPr lang="ru-RU" sz="1800" dirty="0">
                <a:solidFill>
                  <a:sysClr val="windowText" lastClr="000000"/>
                </a:solidFill>
              </a:rPr>
            </a:br>
            <a:endParaRPr lang="ru-RU" sz="1800" dirty="0">
              <a:solidFill>
                <a:sysClr val="windowText" lastClr="000000"/>
              </a:solidFill>
            </a:endParaRPr>
          </a:p>
        </p:txBody>
      </p:sp>
      <p:sp>
        <p:nvSpPr>
          <p:cNvPr id="19458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1311" y="2752694"/>
            <a:ext cx="4032378" cy="2217832"/>
          </a:xfrm>
        </p:spPr>
        <p:txBody>
          <a:bodyPr rtlCol="0">
            <a:normAutofit/>
          </a:bodyPr>
          <a:lstStyle/>
          <a:p>
            <a:pPr marL="342900" lvl="6" indent="-342900">
              <a:defRPr/>
            </a:pPr>
            <a:endParaRPr lang="ru-RU" sz="1100" dirty="0" smtClean="0"/>
          </a:p>
          <a:p>
            <a:pPr marL="342900" lvl="6" indent="-342900">
              <a:defRPr/>
            </a:pPr>
            <a:endParaRPr lang="ru-RU" sz="1100" dirty="0" smtClean="0"/>
          </a:p>
          <a:p>
            <a:pPr marL="342900" lvl="6" indent="-342900">
              <a:defRPr/>
            </a:pPr>
            <a:endParaRPr lang="ru-RU" sz="1100" dirty="0" smtClean="0"/>
          </a:p>
          <a:p>
            <a:pPr marL="342900" lvl="6" indent="-342900">
              <a:defRPr/>
            </a:pPr>
            <a:endParaRPr lang="ru-RU" sz="1100" dirty="0" smtClean="0"/>
          </a:p>
          <a:p>
            <a:pPr marL="342900" lvl="6" indent="-342900">
              <a:defRPr/>
            </a:pPr>
            <a:endParaRPr lang="ru-RU" sz="1100" dirty="0" smtClean="0"/>
          </a:p>
          <a:p>
            <a:pPr marL="342900" lvl="6" indent="-342900">
              <a:defRPr/>
            </a:pPr>
            <a:endParaRPr lang="ru-RU" sz="1100" dirty="0" smtClean="0"/>
          </a:p>
          <a:p>
            <a:pPr marL="342900" lvl="6" indent="-342900">
              <a:defRPr/>
            </a:pPr>
            <a:r>
              <a:rPr lang="ru-RU" sz="1100" dirty="0" smtClean="0"/>
              <a:t>Скандинавские скальды,</a:t>
            </a:r>
          </a:p>
          <a:p>
            <a:pPr marL="342900" lvl="6" indent="-342900">
              <a:defRPr/>
            </a:pPr>
            <a:r>
              <a:rPr lang="ru-RU" sz="1100" dirty="0" smtClean="0"/>
              <a:t> видевшие в облаках резвящихся</a:t>
            </a:r>
          </a:p>
          <a:p>
            <a:pPr marL="342900" lvl="6" indent="-342900">
              <a:defRPr/>
            </a:pPr>
            <a:r>
              <a:rPr lang="ru-RU" sz="1100" dirty="0" smtClean="0"/>
              <a:t> белогривых коней, а в северном </a:t>
            </a:r>
          </a:p>
          <a:p>
            <a:pPr marL="342900" lvl="6" indent="-342900">
              <a:defRPr/>
            </a:pPr>
            <a:r>
              <a:rPr lang="ru-RU" sz="1100" dirty="0" smtClean="0"/>
              <a:t>сиянии – сверкающие мечи, утверждали,</a:t>
            </a:r>
          </a:p>
          <a:p>
            <a:pPr marL="342900" lvl="6" indent="-342900">
              <a:defRPr/>
            </a:pPr>
            <a:r>
              <a:rPr lang="ru-RU" sz="1100" dirty="0" smtClean="0"/>
              <a:t> что это по небу носятся валькирии – девы-воительницы. </a:t>
            </a:r>
          </a:p>
          <a:p>
            <a:pPr marL="342900" lvl="6" indent="-342900">
              <a:defRPr/>
            </a:pPr>
            <a:r>
              <a:rPr lang="ru-RU" sz="1100" dirty="0" smtClean="0"/>
              <a:t>Греки эти же природные явления объяснял и тем, </a:t>
            </a:r>
          </a:p>
          <a:p>
            <a:pPr marL="342900" lvl="6" indent="-342900">
              <a:defRPr/>
            </a:pPr>
            <a:r>
              <a:rPr lang="ru-RU" sz="1100" dirty="0" smtClean="0"/>
              <a:t>что это на небе пасутся белые стада Аполлона, которых охраняют </a:t>
            </a:r>
          </a:p>
          <a:p>
            <a:pPr marL="342900" lvl="6" indent="-342900">
              <a:defRPr/>
            </a:pPr>
            <a:r>
              <a:rPr lang="ru-RU" sz="1100" dirty="0" err="1" smtClean="0"/>
              <a:t>гелиады</a:t>
            </a:r>
            <a:r>
              <a:rPr lang="ru-RU" sz="1100" dirty="0" smtClean="0"/>
              <a:t> – сестры </a:t>
            </a:r>
            <a:r>
              <a:rPr lang="ru-RU" sz="1100" dirty="0" err="1" smtClean="0"/>
              <a:t>Фаэтуса</a:t>
            </a:r>
            <a:r>
              <a:rPr lang="ru-RU" sz="1100" dirty="0" smtClean="0"/>
              <a:t> и </a:t>
            </a:r>
            <a:r>
              <a:rPr lang="ru-RU" sz="1100" dirty="0" err="1" smtClean="0"/>
              <a:t>Лампетия</a:t>
            </a:r>
            <a:r>
              <a:rPr lang="ru-RU" sz="11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60" name="Picture 2" descr="C:\Users\Windows 7\Pictures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Windows 7\Pictures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146300"/>
          </a:xfrm>
        </p:spPr>
        <p:txBody>
          <a:bodyPr/>
          <a:lstStyle/>
          <a:p>
            <a:pPr eaLnBrk="1" hangingPunct="1"/>
            <a:r>
              <a:rPr lang="ru-RU" sz="1600" b="1" i="1" smtClean="0">
                <a:solidFill>
                  <a:srgbClr val="FFFFFF"/>
                </a:solidFill>
              </a:rPr>
              <a:t>Легенда о полярном сиянии.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Жили некогда в тундре дедушка и внук. И была у них собака, по кличке Айя, которая помогала охотиться и пасти оленей. Однажды дед вернулся с охоты опечаленный – в тундре на него напал волк. Собака спасла хозяина от волка, но была ранена. И пока дед волка прогонял, Айя куда то пропала. Тем временем в тундре стемнело – не найти уже потерявшуюся собаку. Мальчик горько заплакал, но тут подлетел к нему  сокол и велел поджечь ветку  в костре. Взял сокол ветку в клюв и взмыл высоко-высоко в небо. И расступилась тьма, а сокол все летал над тундрой кругами , пока внук с дедушкой искали собаку. Айя нашлась, когда ветка уже догорала. Сокол улетел, а в северном небе с тех пор часто загорается костер , чтобы осветить путь тем, кто хочет совершить доброе дело.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453188"/>
            <a:ext cx="8002588" cy="46037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 typeface="Arial" charset="0"/>
              <a:buChar char="•"/>
            </a:pPr>
            <a:endParaRPr lang="ru-RU" sz="500" smtClean="0"/>
          </a:p>
        </p:txBody>
      </p:sp>
      <p:pic>
        <p:nvPicPr>
          <p:cNvPr id="20483" name="Picture 2" descr="C:\Users\Windows 7\Pictures\siyanu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83534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Северно сияние   (сказка)</a:t>
            </a:r>
            <a:br>
              <a:rPr lang="ru-RU" sz="3200" b="1" smtClean="0"/>
            </a:br>
            <a:r>
              <a:rPr lang="ru-RU" sz="1200" b="1" smtClean="0"/>
              <a:t/>
            </a:r>
            <a:br>
              <a:rPr lang="ru-RU" sz="1200" b="1" smtClean="0"/>
            </a:br>
            <a:r>
              <a:rPr lang="ru-RU" sz="1200" smtClean="0"/>
              <a:t/>
            </a:r>
            <a:br>
              <a:rPr lang="ru-RU" sz="1200" smtClean="0"/>
            </a:br>
            <a:endParaRPr lang="ru-RU" sz="1200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827088" y="765175"/>
            <a:ext cx="7705725" cy="5360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300" smtClean="0"/>
              <a:t>         </a:t>
            </a:r>
            <a:r>
              <a:rPr lang="ru-RU" sz="1600" b="1" smtClean="0"/>
              <a:t>Л</a:t>
            </a:r>
            <a:r>
              <a:rPr lang="ru-RU" sz="1600" smtClean="0"/>
              <a:t>етом у нас круглы сутки светло, мы и не спим: день работам, а ночь гулям да с оленями вперегонки бегам. А с осени к зиме готовимся. Северно сияние сушим. Спервоначалу-то оно не сколь высоко светит. Бабы да девки с бани дергают, а робята с заборов.</a:t>
            </a:r>
            <a:br>
              <a:rPr lang="ru-RU" sz="1600" smtClean="0"/>
            </a:br>
            <a:r>
              <a:rPr lang="ru-RU" sz="1600" smtClean="0"/>
              <a:t>Надергают эки охапки! Оно что – дернешь, вниз головой опрокинешь – потухнет, мы пучками свяжем, на подволоку повесим, и висит на подволоке, не сохнет, не дохнет. Только летом свет терят. Да летом и не под нужду, а к темному времени опять отживается.</a:t>
            </a:r>
            <a:br>
              <a:rPr lang="ru-RU" sz="1600" smtClean="0"/>
            </a:br>
            <a:r>
              <a:rPr lang="ru-RU" sz="1600" smtClean="0"/>
              <a:t>А зимой другой раз в избе жарко, душно – не продохнуть, носом не проворотить, а дверь открывать нельзя: на улице мороз щелкат. Возьмем северно сияние, теплой водичкой смочим и зажжем. И светло так горит, и воздух очищат, и пахнет хорошо.</a:t>
            </a:r>
            <a:br>
              <a:rPr lang="ru-RU" sz="1600" smtClean="0"/>
            </a:br>
            <a:r>
              <a:rPr lang="ru-RU" sz="1600" smtClean="0"/>
              <a:t>Девки у нас модницы, выдумщицы, северно сияние в косах носят – как месяц светит! Да еще из сияния звезд наплетут, на лоб налепят. Страсть сколь красиво! Просто андели! Про наших девок в песнях пели:</a:t>
            </a:r>
            <a:br>
              <a:rPr lang="ru-RU" sz="1600" smtClean="0"/>
            </a:br>
            <a:r>
              <a:rPr lang="ru-RU" sz="1600" smtClean="0"/>
              <a:t>У зари, у зореньки Много ясных звезд, А в деревне Уйме им и счету нет! Девки по деревне пойдут – вся деревня вызвездит. </a:t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369</TotalTime>
  <Words>3335</Words>
  <Application>Microsoft Office PowerPoint</Application>
  <PresentationFormat>Экран (4:3)</PresentationFormat>
  <Paragraphs>188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Book Antiqua</vt:lpstr>
      <vt:lpstr>Тема Office</vt:lpstr>
      <vt:lpstr>                           «Поэзия северного сияния»  Презентация подготовлена Воспитателем МБДОУ №19 Дудка Татьяной Владимировной</vt:lpstr>
      <vt:lpstr>Слайд 2</vt:lpstr>
      <vt:lpstr>Слайд 3</vt:lpstr>
      <vt:lpstr>Слайд 4</vt:lpstr>
      <vt:lpstr>Слайд 5</vt:lpstr>
      <vt:lpstr>Поэзия и проза народов</vt:lpstr>
      <vt:lpstr>Слайд 7</vt:lpstr>
      <vt:lpstr>Легенда о полярном сиянии. Жили некогда в тундре дедушка и внук. И была у них собака, по кличке Айя, которая помогала охотиться и пасти оленей. Однажды дед вернулся с охоты опечаленный – в тундре на него напал волк. Собака спасла хозяина от волка, но была ранена. И пока дед волка прогонял, Айя куда то пропала. Тем временем в тундре стемнело – не найти уже потерявшуюся собаку. Мальчик горько заплакал, но тут подлетел к нему  сокол и велел поджечь ветку  в костре. Взял сокол ветку в клюв и взмыл высоко-высоко в небо. И расступилась тьма, а сокол все летал над тундрой кругами , пока внук с дедушкой искали собаку. Айя нашлась, когда ветка уже догорала. Сокол улетел, а в северном небе с тех пор часто загорается костер , чтобы осветить путь тем, кто хочет совершить доброе дело.</vt:lpstr>
      <vt:lpstr>Северно сияние   (сказка)   </vt:lpstr>
      <vt:lpstr>Слайд 10</vt:lpstr>
      <vt:lpstr>Северное сияние</vt:lpstr>
      <vt:lpstr>Слайд 12</vt:lpstr>
      <vt:lpstr>Слайд 13</vt:lpstr>
      <vt:lpstr>  Она уходит, когда над материком светлеет, показывается кусочек спины большого моржа, что зовётся Солнцем, станет солнце с каждым днём подрастать. Так обязательно будет.  Сынок-медвежонок тоже подрастал, поворачивался вместе с мамой на другой бочок, всё дальше вытягивал лапы, ему хотелось побегать. Наконец, наступило такое время:- Просыпайся, сынок, будем открывать двери нашего чума, пора тебе погулять. Умыла Медведица язычком сына, лапой причесала шёрстку - На прогулку нужно чистеньким и опрятным выходить. Может, папу твоего встретим.  </vt:lpstr>
      <vt:lpstr>Слайд 15</vt:lpstr>
      <vt:lpstr>Слайд 16</vt:lpstr>
      <vt:lpstr>        Не положено белому медведю подходить близко к медведице с медвежонком, если даже это его сын. Он только издали наблюдал, как рос и учился охоте сын.     Урсула был прилежным учеником и стал хорошим охотником, за лето вырос, превратился в крупного медведя, хотя оставался по возрасту медвежонком.</vt:lpstr>
      <vt:lpstr>Слайд 18</vt:lpstr>
      <vt:lpstr>Слайд 19</vt:lpstr>
      <vt:lpstr>Слайд 20</vt:lpstr>
      <vt:lpstr>Слайд 21</vt:lpstr>
      <vt:lpstr>Северное сияние. </vt:lpstr>
      <vt:lpstr>Северное сияние</vt:lpstr>
      <vt:lpstr>Северное  сияние</vt:lpstr>
      <vt:lpstr>«Сказка о северном сиянии»</vt:lpstr>
      <vt:lpstr>Слайд 26</vt:lpstr>
      <vt:lpstr>«Откуда северное сияние пришло»  Легенда</vt:lpstr>
      <vt:lpstr>Слайд 28</vt:lpstr>
      <vt:lpstr>Слайд 29</vt:lpstr>
      <vt:lpstr>Слайд 30</vt:lpstr>
      <vt:lpstr>Слайд 31</vt:lpstr>
      <vt:lpstr>Спасибо за просмотр.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User</cp:lastModifiedBy>
  <cp:revision>36</cp:revision>
  <dcterms:created xsi:type="dcterms:W3CDTF">2011-10-08T08:56:04Z</dcterms:created>
  <dcterms:modified xsi:type="dcterms:W3CDTF">2016-02-13T10:01:48Z</dcterms:modified>
</cp:coreProperties>
</file>