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72" r:id="rId6"/>
    <p:sldId id="273" r:id="rId7"/>
    <p:sldId id="271" r:id="rId8"/>
    <p:sldId id="274" r:id="rId9"/>
    <p:sldId id="275" r:id="rId10"/>
    <p:sldId id="276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0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Ульяновская область 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вчера, сегодня,</a:t>
            </a:r>
            <a:b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завтра….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http://foto.federacia.ru/foto/original/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76056" cy="3356992"/>
          </a:xfrm>
          <a:prstGeom prst="rect">
            <a:avLst/>
          </a:prstGeom>
          <a:noFill/>
        </p:spPr>
      </p:pic>
      <p:pic>
        <p:nvPicPr>
          <p:cNvPr id="1032" name="Picture 8" descr="http://im7-tub-ru.yandex.net/i?id=23115384-6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132856"/>
          </a:xfrm>
          <a:prstGeom prst="rect">
            <a:avLst/>
          </a:prstGeom>
          <a:noFill/>
        </p:spPr>
      </p:pic>
      <p:pic>
        <p:nvPicPr>
          <p:cNvPr id="1034" name="Picture 10" descr="http://im6-tub-ru.yandex.net/i?id=199072520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347864" cy="1628800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98053036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33478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lcy;&amp;acy;&amp;g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3312368" cy="2088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54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Флаг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&amp;Gcy;&amp;iecy;&amp;rcy;&amp;bcy; &amp;Ucy;&amp;lcy;&amp;softcy;&amp;y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3096344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31840" y="3717032"/>
            <a:ext cx="5368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Герб Ульяновской области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12 интересных фактов: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Две реки – Волга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протекающие по территории Ульяновской области формируют в центральной части города Ульяновска «междуречье» - уникальную по энергетике территорию. Дело в том,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хотя и является притоком Волги, протекает в противоположном направлении. Некоторые считают, что это создаёт уникальную энергетику в городе.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территории Ульяновской области самая широкая часть Волги - до 40 километров.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построен самый длинный в России мост.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Ульяновск – «крылатый» город. Здесь производят самые «сильные» АН-124 и «ловкие» ТУ-204 самолёты для нужд гражданской авиации. В городе работает единственный в России центр подготовки кадров для гражданской авиации – Ульяновское высшее авиационное училище гражданской авиации…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Теренгульском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 Ульяновской области расположен уникальный природный сад камней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Скрипинские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Кучуры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об истинном происхождении которого до сих пор спорят геологи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уфологи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Ульяновска область – родина любимого всеми с детства «Аленького цветочка» - символа всёпобеждающей любви.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649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центре города Ульяновска на 174 гектарах расположен единственный в мире музей 19-го века – государственный историко-мемориальный музей «Родина В.И.Ленина».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Ульяновске работает единственный в мире музей, посвящённый эпохе социализма – Ленинский мемориальный центр.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6916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Ульяновск славится своими ветрами, за городом давно укрепилось второе имя – «Город семи ветров». Поэтому, несмотря на то, что промышленность хорошо развита, воздух даже в центре города всегда чист.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Ульяновск – город пешеходного туризма, музеи расположены в основном в центральной части города.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окрестностях села Ундоры расположен настоящий парк Юрского периода. На огромной территории побережья Волги расположился палеонтологический заказник.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928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трёх районов Ульяновской области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Чердаклинского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Старомайнского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Мелекесского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находится уникальная площадка русского фольклора – Красноречье.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Ucy;&amp;lcy;&amp;softcy;&amp;yacy;&amp;ncy;&amp;ocy;&amp;vcy;&amp;scy;&amp;kcy;&amp;acy;&amp;yacy; &amp;ocy;&amp;bcy;&amp;lcy;&amp;acy;&amp;scy;&amp;tcy;&amp;softcy; &amp;ncy;&amp;acy; &amp;kcy;&amp;acy;&amp;rcy;&amp;tcy;&amp;ie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567690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образования Ульяновской области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gani73.ru/file/08432970letylob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912768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ей\Рабочий стол\reg73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4664"/>
            <a:ext cx="46468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714375"/>
            <a:ext cx="3929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лежит на востоке Восточно-Европейской равнины.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2080" y="2276872"/>
            <a:ext cx="328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Площадь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Ульяновской области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составляет 37.18 тыс.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км².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149080"/>
            <a:ext cx="3643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По площади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Ульяновская область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находиться на 37 месте среди 49 областей Российской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Федерации.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нашего края представлена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31 музеи области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332037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4941168"/>
            <a:ext cx="4618856" cy="1684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Ульяновский областной краеведческий музей имени И.А.Гончарова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-fotki.yandex.ru/get/5707/123347015.0/0_4bf1e_f6fe992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1"/>
            <a:ext cx="4447034" cy="3672408"/>
          </a:xfrm>
          <a:prstGeom prst="rect">
            <a:avLst/>
          </a:prstGeom>
          <a:noFill/>
        </p:spPr>
      </p:pic>
      <p:pic>
        <p:nvPicPr>
          <p:cNvPr id="18436" name="Picture 4" descr="http://mkrf.ru/upload/iblock/a06/a06522b7f944d2c922f9e2d5ea49a6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81736"/>
            <a:ext cx="3491880" cy="2376264"/>
          </a:xfrm>
          <a:prstGeom prst="rect">
            <a:avLst/>
          </a:prstGeom>
          <a:noFill/>
        </p:spPr>
      </p:pic>
      <p:pic>
        <p:nvPicPr>
          <p:cNvPr id="18438" name="Picture 6" descr="http://www.uokm.ru/img/ist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851920" cy="313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861048"/>
            <a:ext cx="31692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Музей-мемориал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http://ulnashi.narod.ru/foto/ulyanovsk/File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56992"/>
            <a:ext cx="5004048" cy="3501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В.И.Ленина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force-major.ru/uploads/posts/2012-08/1344488558_800px-muzey-memorial_v.i.len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Lcy;&amp;icy;&amp;tcy;&amp;iecy;&amp;rcy;&amp;acy;&amp;tcy;&amp;ucy;&amp;rcy;&amp;ncy;&amp;ycy;&amp;jcy; &amp;mcy;&amp;ucy;&amp;zcy;&amp;iecy;&amp;jcy; &quot;&amp;Dcy;&amp;ocy;&amp;mcy; &amp;YAcy;&amp;zcy;&amp;ycy;&amp;kcy;&amp;ocy;&amp;vcy;&amp;ycy;&amp;kh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3947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Литературный 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"Дом Языковых"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thumb/1/1e/Musee-iag.JPG/220px-Musee-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51397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30227" y="5301208"/>
            <a:ext cx="278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Дом-музей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И.А.Гончарова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178696" cy="194421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355976" cy="1977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 современного изобразительного искусства им.А. 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Пластова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661248"/>
            <a:ext cx="4495800" cy="1196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Музей- усадьба народного художника СССР А.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А.Пластова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(село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Прислониха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s54.radikal.ru/i145/1212/17/639b2940b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99992" cy="2996952"/>
          </a:xfrm>
          <a:prstGeom prst="rect">
            <a:avLst/>
          </a:prstGeom>
          <a:noFill/>
        </p:spPr>
      </p:pic>
      <p:pic>
        <p:nvPicPr>
          <p:cNvPr id="27654" name="Picture 6" descr="http://ulmus-art.ru/img/prisl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644008" cy="298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Mcy;&amp;ucy;&amp;zcy;&amp;iecy;&amp;jcy; &quot;&amp;Mcy;&amp;iecy;&amp;lcy;&amp;ocy;&amp;chcy;&amp;ncy;&amp;acy;&amp;yacy; &amp;lcy;&amp;acy;&amp;vcy;&amp;kcy;&amp;a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645024"/>
          </a:xfrm>
          <a:prstGeom prst="rect">
            <a:avLst/>
          </a:prstGeom>
          <a:noFill/>
        </p:spPr>
      </p:pic>
      <p:pic>
        <p:nvPicPr>
          <p:cNvPr id="25604" name="Picture 4" descr="&amp;Mcy;&amp;ucy;&amp;zcy;&amp;iecy;&amp;jcy; &quot;&amp;Scy;&amp;icy;&amp;mcy;&amp;bcy;&amp;icy;&amp;rcy;&amp;scy;&amp;kcy;&amp;acy;&amp;yacy; &amp;fcy;&amp;ocy;&amp;tcy;&amp;ocy;&amp;gcy;&amp;rcy;&amp;acy;&amp;fcy;&amp;icy;&amp;ya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67944" cy="30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5733256"/>
            <a:ext cx="4586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Симбирская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фотография"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3993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"Мелочная лавка"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44624"/>
          <a:ext cx="9144001" cy="9196167"/>
        </p:xfrm>
        <a:graphic>
          <a:graphicData uri="http://schemas.openxmlformats.org/drawingml/2006/table">
            <a:tbl>
              <a:tblPr/>
              <a:tblGrid>
                <a:gridCol w="583660"/>
                <a:gridCol w="8560341"/>
              </a:tblGrid>
              <a:tr h="58326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/>
                        </a:rPr>
                        <a:t>Гербы </a:t>
                      </a:r>
                      <a:r>
                        <a:rPr lang="ru-RU" sz="2800" b="1" dirty="0" err="1">
                          <a:latin typeface="Times New Roman"/>
                        </a:rPr>
                        <a:t>Симбирской</a:t>
                      </a:r>
                      <a:r>
                        <a:rPr lang="ru-RU" sz="2800" b="1" dirty="0">
                          <a:latin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</a:rPr>
                        <a:t>губернии</a:t>
                      </a:r>
                      <a:r>
                        <a:rPr lang="en-US" sz="2800" b="1" dirty="0" smtClean="0">
                          <a:latin typeface="Times New Roman"/>
                        </a:rPr>
                        <a:t> </a:t>
                      </a:r>
                    </a:p>
                    <a:p>
                      <a:r>
                        <a:rPr lang="ru-RU" sz="2000" i="1" dirty="0" smtClean="0">
                          <a:latin typeface="Times New Roman"/>
                        </a:rPr>
                        <a:t>Первый герб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Симбирский</a:t>
                      </a:r>
                      <a:r>
                        <a:rPr lang="ru-RU" sz="2000" i="1" dirty="0" smtClean="0">
                          <a:latin typeface="Times New Roman"/>
                        </a:rPr>
                        <a:t>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Первый известный герб Симбирска пожалован городу в 1672 году за: </a:t>
                      </a:r>
                    </a:p>
                    <a:p>
                      <a:pPr algn="l"/>
                      <a:r>
                        <a:rPr lang="ru-RU" sz="2000" i="1" dirty="0" smtClean="0">
                          <a:latin typeface="Times New Roman"/>
                        </a:rPr>
                        <a:t>"двукратную храбрую оборону от разбойника Стеньки Разина: в первый раз при воеводе Иване Милославском от самого Стеньки Разина, а во второй раз через год от есаула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разинской</a:t>
                      </a:r>
                      <a:r>
                        <a:rPr lang="ru-RU" sz="2000" i="1" dirty="0" smtClean="0">
                          <a:latin typeface="Times New Roman"/>
                        </a:rPr>
                        <a:t> шайки Федьки </a:t>
                      </a:r>
                      <a:r>
                        <a:rPr lang="ru-RU" sz="2000" i="1" dirty="0" err="1" smtClean="0">
                          <a:latin typeface="Times New Roman"/>
                        </a:rPr>
                        <a:t>Шелудяка</a:t>
                      </a:r>
                      <a:r>
                        <a:rPr lang="ru-RU" sz="2000" i="1" dirty="0" smtClean="0">
                          <a:latin typeface="Times New Roman"/>
                        </a:rPr>
                        <a:t>"</a:t>
                      </a:r>
                      <a:r>
                        <a:rPr lang="ru-RU" sz="2000" dirty="0" smtClean="0">
                          <a:latin typeface="Times New Roman"/>
                        </a:rPr>
                        <a:t>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Так звучит одна из версий происхождения первого герба города.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Герб представляет собой стоящего на трех лапах и смотрящего в правую сторону льва с высунутым языком, и мечем в левой лапе, над головой льва - </a:t>
                      </a:r>
                      <a:r>
                        <a:rPr lang="ru-RU" sz="2000" dirty="0" err="1" smtClean="0">
                          <a:latin typeface="Times New Roman"/>
                        </a:rPr>
                        <a:t>трехлепестковая</a:t>
                      </a:r>
                      <a:r>
                        <a:rPr lang="ru-RU" sz="2000" dirty="0" smtClean="0">
                          <a:latin typeface="Times New Roman"/>
                        </a:rPr>
                        <a:t> корона.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/>
                        </a:rPr>
                        <a:t>Такое изображение есть на сохранившейся печати Симбирска, стоящей под выписью с переписных и отказных книг 1695 года.</a:t>
                      </a:r>
                    </a:p>
                    <a:p>
                      <a:pPr algn="ctr"/>
                      <a:endParaRPr lang="ru-RU" sz="16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1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</a:rPr>
                        <a:t> </a:t>
                      </a: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 </a:t>
                      </a: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9679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/>
                      </a:endParaRPr>
                    </a:p>
                  </a:txBody>
                  <a:tcPr marL="127000" marR="127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Первый герб Синбир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508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Ульяновская область  вчера, сегодня,                                завтра…. </vt:lpstr>
      <vt:lpstr>История образования Ульяновской области  Ульяновская область была образована 19 января 1943 года Указом Президиума Верховного Совета СССР. В состав области вошли 24 района Куйбышевской области и 2 района Пензенской области. Создание Ульяновской области было предопределено логикой военного времени.</vt:lpstr>
      <vt:lpstr>Слайд 3</vt:lpstr>
      <vt:lpstr>История нашего края представлена  в 31 музеи области</vt:lpstr>
      <vt:lpstr>Слайд 5</vt:lpstr>
      <vt:lpstr>Слайд 6</vt:lpstr>
      <vt:lpstr>   </vt:lpstr>
      <vt:lpstr>Слайд 8</vt:lpstr>
      <vt:lpstr>Слайд 9</vt:lpstr>
      <vt:lpstr>Слайд 10</vt:lpstr>
      <vt:lpstr>12 интересных фактов: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Ульяновская область  вчера, сегодня, завтра…. </dc:title>
  <dc:creator>Пользователь</dc:creator>
  <cp:lastModifiedBy>Админ</cp:lastModifiedBy>
  <cp:revision>85</cp:revision>
  <dcterms:created xsi:type="dcterms:W3CDTF">2013-08-27T09:16:45Z</dcterms:created>
  <dcterms:modified xsi:type="dcterms:W3CDTF">2016-01-18T16:18:26Z</dcterms:modified>
</cp:coreProperties>
</file>