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559E-E243-4A6F-825F-25BE32B67C52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AA51-2F89-4EF0-8F23-3C54ECE6FF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559E-E243-4A6F-825F-25BE32B67C52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AA51-2F89-4EF0-8F23-3C54ECE6FF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559E-E243-4A6F-825F-25BE32B67C52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AA51-2F89-4EF0-8F23-3C54ECE6FF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559E-E243-4A6F-825F-25BE32B67C52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AA51-2F89-4EF0-8F23-3C54ECE6FF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559E-E243-4A6F-825F-25BE32B67C52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AA51-2F89-4EF0-8F23-3C54ECE6FF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559E-E243-4A6F-825F-25BE32B67C52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AA51-2F89-4EF0-8F23-3C54ECE6FF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559E-E243-4A6F-825F-25BE32B67C52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AA51-2F89-4EF0-8F23-3C54ECE6FF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559E-E243-4A6F-825F-25BE32B67C52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AA51-2F89-4EF0-8F23-3C54ECE6FF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559E-E243-4A6F-825F-25BE32B67C52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AA51-2F89-4EF0-8F23-3C54ECE6FF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559E-E243-4A6F-825F-25BE32B67C52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AA51-2F89-4EF0-8F23-3C54ECE6FF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559E-E243-4A6F-825F-25BE32B67C52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AA51-2F89-4EF0-8F23-3C54ECE6FF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1559E-E243-4A6F-825F-25BE32B67C52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3AA51-2F89-4EF0-8F23-3C54ECE6FF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audio" Target="../media/audio2.wav"/><Relationship Id="rId7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obby-mix.net/journalshowcomments.php?categ=1&amp;go=next&amp;journalid=4312711&amp;jpostid=181300701" TargetMode="Externa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ubavyshka.ru/photo/88-76-0-0-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Кодирование графической информации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3886200"/>
            <a:ext cx="5184576" cy="2423120"/>
          </a:xfrm>
        </p:spPr>
        <p:txBody>
          <a:bodyPr>
            <a:normAutofit/>
          </a:bodyPr>
          <a:lstStyle/>
          <a:p>
            <a:pPr algn="l">
              <a:lnSpc>
                <a:spcPts val="2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 учитель информатики</a:t>
            </a:r>
          </a:p>
          <a:p>
            <a:pPr algn="l">
              <a:lnSpc>
                <a:spcPts val="2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«Белогривская СОШ»</a:t>
            </a:r>
          </a:p>
          <a:p>
            <a:pPr algn="l">
              <a:lnSpc>
                <a:spcPts val="2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Большеуковского МР Омской области</a:t>
            </a:r>
          </a:p>
          <a:p>
            <a:pPr algn="l">
              <a:lnSpc>
                <a:spcPts val="2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В.М.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Комарова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Смайл грустит" descr="C:\Users\Вера\Desktop\Смайлики\13204637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5589240"/>
            <a:ext cx="1224136" cy="12241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17450"/>
          </a:xfrm>
        </p:spPr>
        <p:txBody>
          <a:bodyPr>
            <a:normAutofit fontScale="90000"/>
          </a:bodyPr>
          <a:lstStyle/>
          <a:p>
            <a:r>
              <a:rPr lang="ru-RU" sz="3100" cap="all" dirty="0" smtClean="0">
                <a:ln w="3175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Выберите подходящее определение</a:t>
            </a:r>
            <a:endParaRPr lang="ru-RU" sz="3100" cap="all" dirty="0">
              <a:ln w="3175" cmpd="sng">
                <a:solidFill>
                  <a:schemeClr val="accent4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835696" y="980728"/>
            <a:ext cx="5472608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Пространственная дискретизация - это</a:t>
            </a:r>
          </a:p>
        </p:txBody>
      </p:sp>
      <p:sp>
        <p:nvSpPr>
          <p:cNvPr id="6" name="Ответ да"/>
          <p:cNvSpPr txBox="1"/>
          <p:nvPr/>
        </p:nvSpPr>
        <p:spPr>
          <a:xfrm>
            <a:off x="467544" y="4038163"/>
            <a:ext cx="8208912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Преобразование графического изображения из аналоговой формы в цифровую (дискретную).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твет нет 1"/>
          <p:cNvSpPr txBox="1"/>
          <p:nvPr/>
        </p:nvSpPr>
        <p:spPr>
          <a:xfrm>
            <a:off x="467544" y="1844824"/>
            <a:ext cx="8208912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Преобразование графического изображения из дискретной формы в аналоговую.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твет нет 2"/>
          <p:cNvSpPr txBox="1"/>
          <p:nvPr/>
        </p:nvSpPr>
        <p:spPr>
          <a:xfrm>
            <a:off x="467544" y="2924944"/>
            <a:ext cx="8208912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Изменение разрешения графического изображения, его яркости и контрастности.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Смайл печатает" descr="C:\Users\Вера\Desktop\Смайлики\803577877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908720"/>
            <a:ext cx="1032115" cy="728552"/>
          </a:xfrm>
          <a:prstGeom prst="rect">
            <a:avLst/>
          </a:prstGeom>
          <a:noFill/>
        </p:spPr>
      </p:pic>
      <p:grpSp>
        <p:nvGrpSpPr>
          <p:cNvPr id="27" name="Группа 26"/>
          <p:cNvGrpSpPr/>
          <p:nvPr/>
        </p:nvGrpSpPr>
        <p:grpSpPr>
          <a:xfrm>
            <a:off x="2123728" y="5013176"/>
            <a:ext cx="5256584" cy="1844824"/>
            <a:chOff x="2123728" y="5013176"/>
            <a:chExt cx="5256584" cy="1844824"/>
          </a:xfrm>
        </p:grpSpPr>
        <p:pic>
          <p:nvPicPr>
            <p:cNvPr id="1027" name="Смайл класс" descr="C:\Users\Вера\Desktop\Смайлики\739172991.jpg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23728" y="5762625"/>
              <a:ext cx="1019175" cy="1095375"/>
            </a:xfrm>
            <a:prstGeom prst="rect">
              <a:avLst/>
            </a:prstGeom>
            <a:noFill/>
          </p:spPr>
        </p:pic>
        <p:grpSp>
          <p:nvGrpSpPr>
            <p:cNvPr id="24" name="Не правильно"/>
            <p:cNvGrpSpPr/>
            <p:nvPr/>
          </p:nvGrpSpPr>
          <p:grpSpPr>
            <a:xfrm>
              <a:off x="2267744" y="5013176"/>
              <a:ext cx="5112568" cy="936104"/>
              <a:chOff x="2267744" y="5013176"/>
              <a:chExt cx="5112568" cy="936104"/>
            </a:xfrm>
          </p:grpSpPr>
          <p:sp>
            <p:nvSpPr>
              <p:cNvPr id="25" name="Овальная выноска 24"/>
              <p:cNvSpPr/>
              <p:nvPr/>
            </p:nvSpPr>
            <p:spPr>
              <a:xfrm>
                <a:off x="2267744" y="5013176"/>
                <a:ext cx="5112568" cy="936104"/>
              </a:xfrm>
              <a:prstGeom prst="wedgeEllipseCallout">
                <a:avLst/>
              </a:prstGeom>
              <a:solidFill>
                <a:srgbClr val="CCFFFF"/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915816" y="508518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ru-RU" sz="40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Ты молодец!!!</a:t>
                </a:r>
                <a:endPara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460432" y="6309320"/>
            <a:ext cx="576064" cy="432048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Не правильно"/>
          <p:cNvGrpSpPr/>
          <p:nvPr/>
        </p:nvGrpSpPr>
        <p:grpSpPr>
          <a:xfrm>
            <a:off x="2267744" y="5013176"/>
            <a:ext cx="5112568" cy="936104"/>
            <a:chOff x="2267744" y="5013176"/>
            <a:chExt cx="5112568" cy="936104"/>
          </a:xfrm>
        </p:grpSpPr>
        <p:sp>
          <p:nvSpPr>
            <p:cNvPr id="22" name="Овальная выноска 21"/>
            <p:cNvSpPr/>
            <p:nvPr/>
          </p:nvSpPr>
          <p:spPr>
            <a:xfrm>
              <a:off x="2267744" y="5013176"/>
              <a:ext cx="5112568" cy="936104"/>
            </a:xfrm>
            <a:prstGeom prst="wedgeEllipseCallout">
              <a:avLst/>
            </a:prstGeom>
            <a:solidFill>
              <a:srgbClr val="CCFFFF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15816" y="5085184"/>
              <a:ext cx="3972562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Не правильно…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398397" y="6402814"/>
            <a:ext cx="4557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 сюда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трелка вправо с вырезом 30"/>
          <p:cNvSpPr/>
          <p:nvPr/>
        </p:nvSpPr>
        <p:spPr>
          <a:xfrm>
            <a:off x="7956376" y="6525344"/>
            <a:ext cx="360040" cy="720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34"/>
          <p:cNvGrpSpPr/>
          <p:nvPr/>
        </p:nvGrpSpPr>
        <p:grpSpPr>
          <a:xfrm>
            <a:off x="2267744" y="5013176"/>
            <a:ext cx="5112568" cy="1800200"/>
            <a:chOff x="2267744" y="5013176"/>
            <a:chExt cx="5112568" cy="1800200"/>
          </a:xfrm>
        </p:grpSpPr>
        <p:pic>
          <p:nvPicPr>
            <p:cNvPr id="1029" name="Смайл закрывает глаза" descr="C:\Users\Вера\Desktop\Смайлики\peeking_sml.gif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339752" y="5877272"/>
              <a:ext cx="936104" cy="936104"/>
            </a:xfrm>
            <a:prstGeom prst="rect">
              <a:avLst/>
            </a:prstGeom>
            <a:noFill/>
          </p:spPr>
        </p:pic>
        <p:grpSp>
          <p:nvGrpSpPr>
            <p:cNvPr id="32" name="Не правильно"/>
            <p:cNvGrpSpPr/>
            <p:nvPr/>
          </p:nvGrpSpPr>
          <p:grpSpPr>
            <a:xfrm>
              <a:off x="2267744" y="5013176"/>
              <a:ext cx="5112568" cy="936104"/>
              <a:chOff x="2267744" y="5013176"/>
              <a:chExt cx="5112568" cy="936104"/>
            </a:xfrm>
          </p:grpSpPr>
          <p:sp>
            <p:nvSpPr>
              <p:cNvPr id="33" name="Овальная выноска 32"/>
              <p:cNvSpPr/>
              <p:nvPr/>
            </p:nvSpPr>
            <p:spPr>
              <a:xfrm>
                <a:off x="2267744" y="5013176"/>
                <a:ext cx="5112568" cy="936104"/>
              </a:xfrm>
              <a:prstGeom prst="wedgeEllipseCallout">
                <a:avLst/>
              </a:prstGeom>
              <a:solidFill>
                <a:srgbClr val="CCFFFF"/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771800" y="5085184"/>
                <a:ext cx="427649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ru-RU" sz="40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Что ты наделал?!</a:t>
                </a:r>
                <a:endPara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3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FA7C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8" grpId="0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Ай" descr="C:\Users\Вера\Desktop\Смайлики\50305249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60118" y="3284984"/>
            <a:ext cx="1560354" cy="1461059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95536" y="260648"/>
            <a:ext cx="8229600" cy="517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all" spc="0" normalizeH="0" baseline="0" noProof="0" dirty="0" smtClean="0">
                <a:ln w="3175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Выберите подходящий 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196752"/>
            <a:ext cx="7992888" cy="20162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Минимальный участок изображения,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для которого независимым образом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можно задать цвет – это 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…………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иксель"/>
          <p:cNvSpPr txBox="1">
            <a:spLocks/>
          </p:cNvSpPr>
          <p:nvPr/>
        </p:nvSpPr>
        <p:spPr>
          <a:xfrm>
            <a:off x="2627784" y="5013176"/>
            <a:ext cx="1872208" cy="576064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пиксель</a:t>
            </a:r>
          </a:p>
        </p:txBody>
      </p:sp>
      <p:pic>
        <p:nvPicPr>
          <p:cNvPr id="2050" name="Ай" descr="C:\Users\Вера\Desktop\Смайлики\50305249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318370"/>
            <a:ext cx="1656184" cy="1550790"/>
          </a:xfrm>
          <a:prstGeom prst="rect">
            <a:avLst/>
          </a:prstGeom>
          <a:noFill/>
        </p:spPr>
      </p:pic>
      <p:sp>
        <p:nvSpPr>
          <p:cNvPr id="9" name="Овальная выноска 8"/>
          <p:cNvSpPr/>
          <p:nvPr/>
        </p:nvSpPr>
        <p:spPr>
          <a:xfrm>
            <a:off x="1547664" y="3429000"/>
            <a:ext cx="3672408" cy="792088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Молодчина!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460432" y="6309320"/>
            <a:ext cx="576064" cy="432048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98397" y="6402814"/>
            <a:ext cx="4557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 сюда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7956376" y="6525344"/>
            <a:ext cx="360040" cy="720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стр"/>
          <p:cNvSpPr txBox="1"/>
          <p:nvPr/>
        </p:nvSpPr>
        <p:spPr>
          <a:xfrm>
            <a:off x="5220072" y="4941168"/>
            <a:ext cx="1264320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растр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ит"/>
          <p:cNvSpPr txBox="1"/>
          <p:nvPr/>
        </p:nvSpPr>
        <p:spPr>
          <a:xfrm>
            <a:off x="7740352" y="4005064"/>
            <a:ext cx="8640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бит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йт"/>
          <p:cNvSpPr txBox="1"/>
          <p:nvPr/>
        </p:nvSpPr>
        <p:spPr>
          <a:xfrm>
            <a:off x="5220072" y="3933056"/>
            <a:ext cx="108012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байт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Файл"/>
          <p:cNvSpPr txBox="1"/>
          <p:nvPr/>
        </p:nvSpPr>
        <p:spPr>
          <a:xfrm>
            <a:off x="7380312" y="4869160"/>
            <a:ext cx="1264320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файл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Дискретность"/>
          <p:cNvSpPr txBox="1"/>
          <p:nvPr/>
        </p:nvSpPr>
        <p:spPr>
          <a:xfrm>
            <a:off x="5796136" y="5949280"/>
            <a:ext cx="291581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дискретность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Мозаика"/>
          <p:cNvSpPr txBox="1"/>
          <p:nvPr/>
        </p:nvSpPr>
        <p:spPr>
          <a:xfrm>
            <a:off x="3779912" y="5949280"/>
            <a:ext cx="176837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мозаика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лубина цвета"/>
          <p:cNvSpPr txBox="1"/>
          <p:nvPr/>
        </p:nvSpPr>
        <p:spPr>
          <a:xfrm>
            <a:off x="251520" y="5949280"/>
            <a:ext cx="324036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лубина цвета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Микрошаг"/>
          <p:cNvSpPr txBox="1"/>
          <p:nvPr/>
        </p:nvSpPr>
        <p:spPr>
          <a:xfrm>
            <a:off x="251520" y="3933056"/>
            <a:ext cx="324036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микрошаг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Молодчина" descr="C:\Users\Вера\Desktop\Смайлики\92009826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437112"/>
            <a:ext cx="1512168" cy="15121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8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12139E-6 C 0.00486 -0.00323 0.00972 -0.00555 0.0151 -0.0074 C 0.02656 -0.01896 0.04323 -0.02636 0.05694 -0.02982 C 0.06944 -0.03745 0.08229 -0.04277 0.09583 -0.04578 C 0.10972 -0.05248 0.125 -0.05595 0.13958 -0.06173 C 0.14652 -0.0682 0.15434 -0.07237 0.1625 -0.07514 C 0.17656 -0.08485 0.18975 -0.09711 0.20468 -0.10404 C 0.21597 -0.11953 0.20191 -0.10219 0.21718 -0.1156 C 0.23264 -0.12901 0.2184 -0.12138 0.22951 -0.12693 C 0.23871 -0.13572 0.24861 -0.14451 0.25746 -0.15399 C 0.26475 -0.16115 0.26892 -0.17179 0.27639 -0.17849 C 0.28489 -0.19792 0.30243 -0.20716 0.31215 -0.22566 C 0.31649 -0.23468 0.3217 -0.24162 0.32621 -0.25086 C 0.33125 -0.26104 0.33559 -0.27306 0.3401 -0.28416 C 0.34201 -0.28878 0.34496 -0.29271 0.346 -0.2978 C 0.34722 -0.30242 0.34757 -0.30728 0.34913 -0.31167 C 0.35486 -0.32832 0.36232 -0.34844 0.36232 -0.36693 " pathEditMode="relative" rAng="0" ptsTypes="ffffffffffffffffA">
                                      <p:cBhvr>
                                        <p:cTn id="1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1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3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/>
      <p:bldP spid="12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60648"/>
            <a:ext cx="8229600" cy="517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all" spc="0" normalizeH="0" baseline="0" noProof="0" dirty="0" smtClean="0">
                <a:ln w="3175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Выберите правильные ответы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1196752"/>
            <a:ext cx="7992888" cy="20162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Отчего зависит качество растровых изображений, полученных в результате сканирования?</a:t>
            </a:r>
          </a:p>
        </p:txBody>
      </p:sp>
      <p:sp>
        <p:nvSpPr>
          <p:cNvPr id="6" name="Блок-схема: узел 5"/>
          <p:cNvSpPr/>
          <p:nvPr/>
        </p:nvSpPr>
        <p:spPr>
          <a:xfrm>
            <a:off x="611560" y="3841884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611560" y="4561964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611560" y="5210036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твет нет 1"/>
          <p:cNvSpPr txBox="1"/>
          <p:nvPr/>
        </p:nvSpPr>
        <p:spPr>
          <a:xfrm>
            <a:off x="1115616" y="3697868"/>
            <a:ext cx="5904656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Оптического разрешения сканера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твет нет 1"/>
          <p:cNvSpPr txBox="1"/>
          <p:nvPr/>
        </p:nvSpPr>
        <p:spPr>
          <a:xfrm>
            <a:off x="1115616" y="4417948"/>
            <a:ext cx="5904656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Модульного разрешения сканера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твет нет 1"/>
          <p:cNvSpPr txBox="1"/>
          <p:nvPr/>
        </p:nvSpPr>
        <p:spPr>
          <a:xfrm>
            <a:off x="1115616" y="5066020"/>
            <a:ext cx="5904656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Аппаратного разрешения сканера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460432" y="6309320"/>
            <a:ext cx="576064" cy="432048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398397" y="6402814"/>
            <a:ext cx="4557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 сюда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7956376" y="6525344"/>
            <a:ext cx="360040" cy="720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611560" y="5858108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твет нет 1"/>
          <p:cNvSpPr txBox="1"/>
          <p:nvPr/>
        </p:nvSpPr>
        <p:spPr>
          <a:xfrm>
            <a:off x="1115616" y="5714092"/>
            <a:ext cx="7416824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Модульного принципа построения компьютера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Вера\Desktop\Смайлики\clapping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573410"/>
            <a:ext cx="1944216" cy="2160240"/>
          </a:xfrm>
          <a:prstGeom prst="rect">
            <a:avLst/>
          </a:prstGeom>
          <a:noFill/>
        </p:spPr>
      </p:pic>
      <p:pic>
        <p:nvPicPr>
          <p:cNvPr id="3076" name="Picture 4" descr="C:\Users\Вера\Desktop\Смайлики\3070960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0666" y="3429000"/>
            <a:ext cx="2401814" cy="2289026"/>
          </a:xfrm>
          <a:prstGeom prst="rect">
            <a:avLst/>
          </a:prstGeom>
          <a:noFill/>
        </p:spPr>
      </p:pic>
      <p:pic>
        <p:nvPicPr>
          <p:cNvPr id="3077" name="Picture 5" descr="C:\Users\Вера\Desktop\Смайлики\298963896.jpg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005064"/>
            <a:ext cx="2107467" cy="1498079"/>
          </a:xfrm>
          <a:prstGeom prst="rect">
            <a:avLst/>
          </a:prstGeom>
          <a:noFill/>
        </p:spPr>
      </p:pic>
      <p:pic>
        <p:nvPicPr>
          <p:cNvPr id="3079" name="Picture 7" descr="C:\Users\Вера\Desktop\Смайлики\81917362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2924944"/>
            <a:ext cx="2267744" cy="287011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FA7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FA7C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3" grpId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60648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all" spc="0" normalizeH="0" baseline="0" noProof="0" dirty="0" smtClean="0">
                <a:ln w="3175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Решите задачу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all" spc="0" normalizeH="0" baseline="0" noProof="0" dirty="0" smtClean="0">
                <a:ln w="3175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 Выберите правильный ответ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1196752"/>
            <a:ext cx="8352928" cy="20162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Цветное с палитрой из 256 цветов растровое графическое изображение имеет размер 10×10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точек. Какой информационный объём имеет изображение?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229200"/>
            <a:ext cx="2324995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100 байтов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077072"/>
            <a:ext cx="230425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100 битов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07445" y="4077072"/>
            <a:ext cx="2324995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256 байтов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8184" y="5229200"/>
            <a:ext cx="230425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256 битов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Вера\Desktop\Смайлики\37747524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645024"/>
            <a:ext cx="2376264" cy="2376264"/>
          </a:xfrm>
          <a:prstGeom prst="rect">
            <a:avLst/>
          </a:prstGeom>
          <a:noFill/>
        </p:spPr>
      </p:pic>
      <p:grpSp>
        <p:nvGrpSpPr>
          <p:cNvPr id="14" name="Группа 13"/>
          <p:cNvGrpSpPr/>
          <p:nvPr/>
        </p:nvGrpSpPr>
        <p:grpSpPr>
          <a:xfrm>
            <a:off x="3419872" y="3284985"/>
            <a:ext cx="5544616" cy="3024335"/>
            <a:chOff x="3347864" y="3284985"/>
            <a:chExt cx="5616624" cy="3312367"/>
          </a:xfrm>
        </p:grpSpPr>
        <p:pic>
          <p:nvPicPr>
            <p:cNvPr id="4100" name="Picture 4" descr="C:\Users\Вера\Desktop\Смайлики\graduate.gif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347864" y="3284985"/>
              <a:ext cx="2664296" cy="3312367"/>
            </a:xfrm>
            <a:prstGeom prst="rect">
              <a:avLst/>
            </a:prstGeom>
            <a:noFill/>
          </p:spPr>
        </p:pic>
        <p:sp>
          <p:nvSpPr>
            <p:cNvPr id="13" name="Блок-схема: память с посл. доступом 12"/>
            <p:cNvSpPr/>
            <p:nvPr/>
          </p:nvSpPr>
          <p:spPr>
            <a:xfrm flipH="1">
              <a:off x="5868144" y="3356992"/>
              <a:ext cx="3096344" cy="3096344"/>
            </a:xfrm>
            <a:prstGeom prst="flowChartMagneticTap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Умница!</a:t>
              </a:r>
              <a:endPara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460432" y="6309320"/>
            <a:ext cx="576064" cy="432048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398397" y="6402814"/>
            <a:ext cx="4557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вопросу нажми сюда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7956376" y="6525344"/>
            <a:ext cx="360040" cy="720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C:\Users\Вера\Desktop\Смайлики\37747524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645024"/>
            <a:ext cx="2376264" cy="2376264"/>
          </a:xfrm>
          <a:prstGeom prst="rect">
            <a:avLst/>
          </a:prstGeom>
          <a:noFill/>
        </p:spPr>
      </p:pic>
      <p:pic>
        <p:nvPicPr>
          <p:cNvPr id="19" name="Picture 2" descr="C:\Users\Вера\Desktop\Смайлики\37747524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717032"/>
            <a:ext cx="2376264" cy="237626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9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FA7C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9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6" grpId="1"/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60648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all" spc="0" normalizeH="0" baseline="0" noProof="0" dirty="0" smtClean="0">
                <a:ln w="3175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Дайте правильный ответ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1196752"/>
            <a:ext cx="8352928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Составь формулу</a:t>
            </a:r>
            <a:r>
              <a:rPr lang="ru-RU" sz="3600" noProof="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600" noProof="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для вычисления количества цветов в палитре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99792" y="2852936"/>
            <a:ext cx="648072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3491880" y="2924944"/>
            <a:ext cx="482352" cy="432048"/>
          </a:xfrm>
          <a:prstGeom prst="mathEqua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2564904"/>
            <a:ext cx="648072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J"/>
          <p:cNvSpPr/>
          <p:nvPr/>
        </p:nvSpPr>
        <p:spPr>
          <a:xfrm>
            <a:off x="755576" y="4941168"/>
            <a:ext cx="648072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J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y"/>
          <p:cNvSpPr/>
          <p:nvPr/>
        </p:nvSpPr>
        <p:spPr>
          <a:xfrm>
            <a:off x="2339752" y="4941168"/>
            <a:ext cx="648072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ỹ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39952" y="2852936"/>
            <a:ext cx="648072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8"/>
          <p:cNvSpPr/>
          <p:nvPr/>
        </p:nvSpPr>
        <p:spPr>
          <a:xfrm>
            <a:off x="755576" y="4221088"/>
            <a:ext cx="648072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M"/>
          <p:cNvSpPr/>
          <p:nvPr/>
        </p:nvSpPr>
        <p:spPr>
          <a:xfrm>
            <a:off x="755576" y="5661248"/>
            <a:ext cx="648072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5"/>
          <p:cNvSpPr/>
          <p:nvPr/>
        </p:nvSpPr>
        <p:spPr>
          <a:xfrm>
            <a:off x="1547664" y="4221088"/>
            <a:ext cx="648072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2"/>
          <p:cNvSpPr/>
          <p:nvPr/>
        </p:nvSpPr>
        <p:spPr>
          <a:xfrm>
            <a:off x="2339752" y="4221088"/>
            <a:ext cx="648072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Y"/>
          <p:cNvSpPr/>
          <p:nvPr/>
        </p:nvSpPr>
        <p:spPr>
          <a:xfrm>
            <a:off x="2339752" y="5661248"/>
            <a:ext cx="648072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N"/>
          <p:cNvSpPr/>
          <p:nvPr/>
        </p:nvSpPr>
        <p:spPr>
          <a:xfrm>
            <a:off x="1547664" y="5661248"/>
            <a:ext cx="648072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19672" y="4222829"/>
            <a:ext cx="432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I"/>
          <p:cNvSpPr/>
          <p:nvPr/>
        </p:nvSpPr>
        <p:spPr>
          <a:xfrm>
            <a:off x="1547664" y="4941168"/>
            <a:ext cx="648072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Вера\Desktop\Смайлики\2339466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924944"/>
            <a:ext cx="952500" cy="581025"/>
          </a:xfrm>
          <a:prstGeom prst="rect">
            <a:avLst/>
          </a:prstGeom>
          <a:noFill/>
        </p:spPr>
      </p:pic>
      <p:pic>
        <p:nvPicPr>
          <p:cNvPr id="5126" name="Picture 6" descr="C:\Users\Вера\Desktop\Смайлики\shooting_photo_sml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7200" y="3073202"/>
            <a:ext cx="3067248" cy="3067248"/>
          </a:xfrm>
          <a:prstGeom prst="rect">
            <a:avLst/>
          </a:prstGeom>
          <a:noFill/>
        </p:spPr>
      </p:pic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460432" y="6309320"/>
            <a:ext cx="576064" cy="432048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3398397" y="6402814"/>
            <a:ext cx="4451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перехода к следующему слайду нажми сюда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право с вырезом 27"/>
          <p:cNvSpPr/>
          <p:nvPr/>
        </p:nvSpPr>
        <p:spPr>
          <a:xfrm>
            <a:off x="7956376" y="6525344"/>
            <a:ext cx="360040" cy="720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FA7C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60116E-6 C 0.0059 -0.00093 0.0125 -0.00139 0.01858 -0.00255 C 0.03177 -0.00486 0.04896 -0.01688 0.0625 -0.02243 C 0.07569 -0.02752 0.08889 -0.03283 0.10156 -0.04 C 0.10937 -0.04416 0.1184 -0.04601 0.12587 -0.0511 C 0.13229 -0.05573 0.13837 -0.06127 0.14549 -0.06428 C 0.15642 -0.07468 0.15121 -0.07145 0.16007 -0.07538 C 0.16337 -0.07838 0.16753 -0.07977 0.16962 -0.08416 C 0.17083 -0.08625 0.17153 -0.08902 0.17309 -0.09087 C 0.17413 -0.09226 0.17621 -0.09249 0.17795 -0.09318 C 0.18142 -0.10798 0.17656 -0.09087 0.1842 -0.10636 C 0.18524 -0.10821 0.18524 -0.11099 0.18594 -0.11307 C 0.19149 -0.12625 0.19635 -0.13526 0.19896 -0.15052 C 0.19792 -0.1748 0.20087 -0.1822 0.1941 -0.19908 " pathEditMode="relative" rAng="0" ptsTypes="fffffffffffffA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FA7C"/>
                                      </p:to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50289E-6 C 0.02864 -0.00416 0.05677 -0.01411 0.08541 -0.01757 C 0.09844 -0.02197 0.11146 -0.0252 0.12413 -0.03098 C 0.13333 -0.03491 0.13819 -0.04162 0.14774 -0.04393 C 0.15885 -0.05179 0.17083 -0.05873 0.18281 -0.06382 C 0.19514 -0.07491 0.20955 -0.08093 0.22326 -0.08809 C 0.22587 -0.08948 0.22743 -0.09341 0.22986 -0.09503 C 0.23576 -0.09873 0.24375 -0.10104 0.25017 -0.10359 C 0.25173 -0.10497 0.2533 -0.10682 0.25503 -0.10798 C 0.25677 -0.10913 0.25868 -0.10913 0.26007 -0.11029 C 0.27274 -0.12139 0.2585 -0.11353 0.27014 -0.11931 C 0.27257 -0.12139 0.27448 -0.12393 0.27691 -0.12578 C 0.27864 -0.12694 0.28055 -0.12648 0.28194 -0.12786 C 0.28975 -0.1348 0.296 -0.1452 0.30382 -0.15214 C 0.30486 -0.15445 0.30573 -0.157 0.30712 -0.15885 C 0.30868 -0.1607 0.31094 -0.16116 0.31215 -0.16324 C 0.31649 -0.16948 0.31996 -0.17642 0.32396 -0.18289 C 0.32934 -0.19214 0.33246 -0.20208 0.3375 -0.21179 C 0.34149 -0.22798 0.33837 -0.22174 0.34583 -0.23168 C 0.3493 -0.24648 0.34479 -0.22937 0.35069 -0.24486 C 0.35347 -0.25179 0.35416 -0.25804 0.35746 -0.26474 C 0.36059 -0.27676 0.36232 -0.28971 0.36423 -0.3022 C 0.36614 -0.34174 0.3658 -0.32717 0.3658 -0.34613 " pathEditMode="relative" rAng="0" ptsTypes="ffffffffffffffffffffffA"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4FA7C"/>
                                      </p:to>
                                    </p:animClr>
                                    <p:set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6185E-6 C 0.00156 -0.00278 0.0033 -0.00509 0.00503 -0.00694 C 0.00659 -0.00856 0.00885 -0.00948 0.01024 -0.0111 C 0.0151 -0.01688 0.01909 -0.02567 0.02274 -0.0326 C 0.02396 -0.03815 0.025 -0.04393 0.02604 -0.04948 C 0.02725 -0.05526 0.03055 -0.05989 0.03316 -0.06451 C 0.04253 -0.08116 0.05382 -0.09526 0.06302 -0.11145 C 0.07378 -0.13041 0.07778 -0.15307 0.08576 -0.17387 C 0.08767 -0.18705 0.08958 -0.20023 0.09462 -0.21226 C 0.09687 -0.23237 0.09982 -0.25272 0.10503 -0.27191 C 0.10746 -0.29179 0.1118 -0.32856 0.12083 -0.34474 C 0.12465 -0.36601 0.12986 -0.38752 0.12986 -0.40879 " pathEditMode="relative" rAng="0" ptsTypes="fffffffffffA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mph" presetSubtype="2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8" grpId="0" animBg="1"/>
      <p:bldP spid="26" grpId="0" animBg="1"/>
      <p:bldP spid="27" grpId="0"/>
      <p:bldP spid="27" grpId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60648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all" spc="0" normalizeH="0" baseline="0" noProof="0" dirty="0" smtClean="0">
                <a:ln w="3175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Оцените себя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all" spc="0" normalizeH="0" baseline="0" noProof="0" dirty="0" smtClean="0">
                <a:ln w="3175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 поставьте оценку в тетрадь</a:t>
            </a:r>
          </a:p>
        </p:txBody>
      </p:sp>
      <p:pic>
        <p:nvPicPr>
          <p:cNvPr id="6147" name="Picture 3" descr="C:\Users\Вера\Desktop\Смайлики\16707180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96752"/>
            <a:ext cx="3672408" cy="316392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79712" y="4293096"/>
            <a:ext cx="5341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Использованные ресурсы: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4797152"/>
            <a:ext cx="85648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Информатика: учебник для 8 класса, </a:t>
            </a:r>
            <a:r>
              <a:rPr lang="ru-RU" dirty="0" err="1"/>
              <a:t>Угринович</a:t>
            </a:r>
            <a:r>
              <a:rPr lang="ru-RU" dirty="0"/>
              <a:t> Н. Д., Бином. Лаборатория знаний, </a:t>
            </a:r>
            <a:r>
              <a:rPr lang="ru-RU" dirty="0" smtClean="0"/>
              <a:t>2015</a:t>
            </a:r>
          </a:p>
          <a:p>
            <a:r>
              <a:rPr lang="ru-RU" u="sng" dirty="0" smtClean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ru-RU" u="sng" dirty="0" smtClean="0">
                <a:hlinkClick r:id="rId3"/>
              </a:rPr>
              <a:t>hobby-mix.net/journalshowcomments.php?categ=1&amp;go=next&amp;journalid=4312711&amp;jpostid=181300701</a:t>
            </a:r>
            <a:endParaRPr lang="ru-RU" u="sng" dirty="0" smtClean="0"/>
          </a:p>
          <a:p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://liubavyshka.ru/photo/88-76-0-0-7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247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Кодирование графической информации</vt:lpstr>
      <vt:lpstr>Выберите подходящее определение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 графической информации</dc:title>
  <dc:creator>Вера</dc:creator>
  <cp:lastModifiedBy>Вера</cp:lastModifiedBy>
  <cp:revision>8</cp:revision>
  <dcterms:created xsi:type="dcterms:W3CDTF">2015-11-13T05:15:59Z</dcterms:created>
  <dcterms:modified xsi:type="dcterms:W3CDTF">2015-11-13T14:07:36Z</dcterms:modified>
</cp:coreProperties>
</file>