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2E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DCF3D-2D38-46A3-A04A-1EE38A6B3B40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657FC-1712-4367-9218-3B566B526C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264B-0F4F-4EBB-83FC-1D2588C057D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88724A-A6AA-4367-92B5-496D478065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264B-0F4F-4EBB-83FC-1D2588C057D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724A-A6AA-4367-92B5-496D47806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264B-0F4F-4EBB-83FC-1D2588C057D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724A-A6AA-4367-92B5-496D47806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7E264B-0F4F-4EBB-83FC-1D2588C057D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988724A-A6AA-4367-92B5-496D478065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264B-0F4F-4EBB-83FC-1D2588C057D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724A-A6AA-4367-92B5-496D478065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264B-0F4F-4EBB-83FC-1D2588C057D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724A-A6AA-4367-92B5-496D478065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724A-A6AA-4367-92B5-496D478065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264B-0F4F-4EBB-83FC-1D2588C057D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264B-0F4F-4EBB-83FC-1D2588C057D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724A-A6AA-4367-92B5-496D478065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264B-0F4F-4EBB-83FC-1D2588C057D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8724A-A6AA-4367-92B5-496D478065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7E264B-0F4F-4EBB-83FC-1D2588C057D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988724A-A6AA-4367-92B5-496D478065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264B-0F4F-4EBB-83FC-1D2588C057D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88724A-A6AA-4367-92B5-496D478065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57E264B-0F4F-4EBB-83FC-1D2588C057DA}" type="datetimeFigureOut">
              <a:rPr lang="ru-RU" smtClean="0"/>
              <a:pPr/>
              <a:t>24.02.2016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988724A-A6AA-4367-92B5-496D478065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Мастер-класс по изготовлению </a:t>
            </a:r>
          </a:p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Преподавателя Борисовой Т. М.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rgbClr val="E42E20"/>
                </a:solidFill>
              </a:rPr>
              <a:t>Обезьянка -символ года 2016</a:t>
            </a:r>
            <a:endParaRPr lang="ru-RU" sz="6000" b="1" dirty="0">
              <a:solidFill>
                <a:srgbClr val="E42E2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8662" y="4857760"/>
            <a:ext cx="7929618" cy="1238240"/>
          </a:xfrm>
        </p:spPr>
        <p:txBody>
          <a:bodyPr>
            <a:normAutofit lnSpcReduction="10000"/>
          </a:bodyPr>
          <a:lstStyle/>
          <a:p>
            <a:r>
              <a:rPr lang="ru-RU" smtClean="0"/>
              <a:t>После просушки</a:t>
            </a:r>
            <a:r>
              <a:rPr lang="ru-RU" dirty="0" smtClean="0"/>
              <a:t>, готовое изделие можно расписать гуашевыми красками с добавлением клея ПВА или акрилом.</a:t>
            </a:r>
            <a:endParaRPr lang="ru-RU" dirty="0"/>
          </a:p>
        </p:txBody>
      </p:sp>
      <p:pic>
        <p:nvPicPr>
          <p:cNvPr id="11266" name="Picture 2" descr="C:\Users\Лунтик\Desktop\SAM_16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28604"/>
            <a:ext cx="5686436" cy="42648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Символ 2016 года – обезьяна дает своим подопечным хорошее здоровье, любопытство, силу ума, тягу к учебе, любовь к спорам, оптимизм, чувство юмора, тщеславие и умение зарабатывать деньги. Год будет преподносить много забавных ситуаций и сюрпризов.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59936" cy="56673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Возьмем небольшой кусочек заранее приготовленной глины, разделим его на две неодинаковые части.</a:t>
            </a:r>
          </a:p>
          <a:p>
            <a:r>
              <a:rPr lang="ru-RU" dirty="0" smtClean="0"/>
              <a:t>Из большей части вылепим пирамиду, из меньшей части </a:t>
            </a:r>
            <a:r>
              <a:rPr lang="ru-RU" dirty="0" err="1" smtClean="0"/>
              <a:t>овоид</a:t>
            </a:r>
            <a:r>
              <a:rPr lang="ru-RU" dirty="0" smtClean="0"/>
              <a:t>. Это голова и туловище будущего изделия.</a:t>
            </a:r>
          </a:p>
          <a:p>
            <a:r>
              <a:rPr lang="ru-RU" dirty="0" smtClean="0"/>
              <a:t>Детали хорошо загладим.</a:t>
            </a:r>
            <a:endParaRPr lang="ru-RU" dirty="0"/>
          </a:p>
        </p:txBody>
      </p:sp>
      <p:pic>
        <p:nvPicPr>
          <p:cNvPr id="5" name="Picture 2" descr="C:\Users\Лунтик\Desktop\Работа\SAM_16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642918"/>
            <a:ext cx="4059238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Соединить детали между собой, хорошо пригладить.</a:t>
            </a:r>
            <a:endParaRPr lang="ru-RU" dirty="0"/>
          </a:p>
        </p:txBody>
      </p:sp>
      <p:pic>
        <p:nvPicPr>
          <p:cNvPr id="5" name="Picture 3" descr="C:\Users\Лунтик\Desktop\Работа\SAM_16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768194"/>
            <a:ext cx="3911632" cy="4875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На верхней части, примерно посередине сделайте горизонтальную вмятину. Это для формирования мордочки животного.</a:t>
            </a:r>
          </a:p>
          <a:p>
            <a:r>
              <a:rPr lang="ru-RU" dirty="0" smtClean="0"/>
              <a:t>Все хорошо </a:t>
            </a:r>
            <a:r>
              <a:rPr lang="ru-RU" dirty="0" err="1" smtClean="0"/>
              <a:t>загладте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C:\Users\Лунтик\Desktop\Работа\SAM_16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3876433" cy="5167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686172" cy="4572000"/>
          </a:xfrm>
        </p:spPr>
        <p:txBody>
          <a:bodyPr/>
          <a:lstStyle/>
          <a:p>
            <a:r>
              <a:rPr lang="ru-RU" dirty="0" smtClean="0"/>
              <a:t>Примерно так выглядит получившаяся основа будущего изделия. </a:t>
            </a:r>
            <a:endParaRPr lang="ru-RU" dirty="0"/>
          </a:p>
        </p:txBody>
      </p:sp>
      <p:pic>
        <p:nvPicPr>
          <p:cNvPr id="8196" name="Picture 4" descr="C:\Users\Лунтик\Desktop\Работа\SAM_16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6780" y="785813"/>
            <a:ext cx="3982640" cy="5310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00504"/>
            <a:ext cx="4059936" cy="2095496"/>
          </a:xfrm>
        </p:spPr>
        <p:txBody>
          <a:bodyPr/>
          <a:lstStyle/>
          <a:p>
            <a:r>
              <a:rPr lang="ru-RU" dirty="0" smtClean="0"/>
              <a:t>Руки делаем из двух одинаковых валиков.</a:t>
            </a:r>
          </a:p>
          <a:p>
            <a:r>
              <a:rPr lang="ru-RU" dirty="0" smtClean="0"/>
              <a:t>Прикрепляем из шариков «кулачки» </a:t>
            </a:r>
            <a:endParaRPr lang="ru-RU" dirty="0"/>
          </a:p>
        </p:txBody>
      </p:sp>
      <p:pic>
        <p:nvPicPr>
          <p:cNvPr id="5" name="Picture 2" descr="C:\Users\Лунтик\Desktop\Работа\SAM_16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571480"/>
            <a:ext cx="4630742" cy="3474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Дополняем мелкими деталями:</a:t>
            </a:r>
          </a:p>
          <a:p>
            <a:r>
              <a:rPr lang="ru-RU" dirty="0" smtClean="0"/>
              <a:t>Хвост</a:t>
            </a:r>
          </a:p>
          <a:p>
            <a:r>
              <a:rPr lang="ru-RU" dirty="0" smtClean="0"/>
              <a:t>Ушки</a:t>
            </a:r>
          </a:p>
          <a:p>
            <a:r>
              <a:rPr lang="ru-RU" dirty="0" smtClean="0"/>
              <a:t>Челка</a:t>
            </a:r>
          </a:p>
          <a:p>
            <a:r>
              <a:rPr lang="ru-RU" dirty="0" smtClean="0"/>
              <a:t>Бант и т.д.</a:t>
            </a:r>
            <a:endParaRPr lang="ru-RU" dirty="0"/>
          </a:p>
        </p:txBody>
      </p:sp>
      <p:pic>
        <p:nvPicPr>
          <p:cNvPr id="9218" name="Picture 2" descr="C:\Users\Лунтик\Desktop\Работа\SAM_16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318" y="839257"/>
            <a:ext cx="3942557" cy="5256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636"/>
            <a:ext cx="7758138" cy="1095364"/>
          </a:xfrm>
        </p:spPr>
        <p:txBody>
          <a:bodyPr/>
          <a:lstStyle/>
          <a:p>
            <a:r>
              <a:rPr lang="ru-RU" dirty="0" err="1" smtClean="0"/>
              <a:t>Законченые</a:t>
            </a:r>
            <a:r>
              <a:rPr lang="ru-RU" dirty="0" smtClean="0"/>
              <a:t> работы, наносим необходимые уточнения, исправления.</a:t>
            </a:r>
            <a:endParaRPr lang="ru-RU" dirty="0"/>
          </a:p>
        </p:txBody>
      </p:sp>
      <p:pic>
        <p:nvPicPr>
          <p:cNvPr id="10242" name="Picture 2" descr="C:\Users\Лунтик\Desktop\Работа\SAM_16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14290"/>
            <a:ext cx="6215138" cy="4661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70</TotalTime>
  <Words>179</Words>
  <Application>Microsoft Office PowerPoint</Application>
  <PresentationFormat>Экран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Обезьянка -символ года 2016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Лунтик</cp:lastModifiedBy>
  <cp:revision>18</cp:revision>
  <dcterms:created xsi:type="dcterms:W3CDTF">2015-12-13T05:50:08Z</dcterms:created>
  <dcterms:modified xsi:type="dcterms:W3CDTF">2016-02-24T18:08:11Z</dcterms:modified>
</cp:coreProperties>
</file>