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220-F2DE-4CB1-828F-CB6C9CF5B451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0B7A-C326-474D-B294-4F397131F85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220-F2DE-4CB1-828F-CB6C9CF5B451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0B7A-C326-474D-B294-4F397131F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220-F2DE-4CB1-828F-CB6C9CF5B451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0B7A-C326-474D-B294-4F397131F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220-F2DE-4CB1-828F-CB6C9CF5B451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0B7A-C326-474D-B294-4F397131F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220-F2DE-4CB1-828F-CB6C9CF5B451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0B7A-C326-474D-B294-4F397131F8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220-F2DE-4CB1-828F-CB6C9CF5B451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0B7A-C326-474D-B294-4F397131F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220-F2DE-4CB1-828F-CB6C9CF5B451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0B7A-C326-474D-B294-4F397131F85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220-F2DE-4CB1-828F-CB6C9CF5B451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0B7A-C326-474D-B294-4F397131F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220-F2DE-4CB1-828F-CB6C9CF5B451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0B7A-C326-474D-B294-4F397131F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220-F2DE-4CB1-828F-CB6C9CF5B451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0B7A-C326-474D-B294-4F397131F85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4220-F2DE-4CB1-828F-CB6C9CF5B451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0B7A-C326-474D-B294-4F397131F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0AD4220-F2DE-4CB1-828F-CB6C9CF5B451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F6B0B7A-C326-474D-B294-4F397131F8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4671120" cy="194421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cs typeface="Aharoni" pitchFamily="2" charset="-79"/>
              </a:rPr>
              <a:t>Мой класс</a:t>
            </a:r>
            <a:br>
              <a:rPr lang="ru-RU" i="1" dirty="0" smtClean="0">
                <a:cs typeface="Aharoni" pitchFamily="2" charset="-79"/>
              </a:rPr>
            </a:br>
            <a:r>
              <a:rPr lang="ru-RU" i="1" dirty="0">
                <a:cs typeface="Aharoni" pitchFamily="2" charset="-79"/>
              </a:rPr>
              <a:t> </a:t>
            </a:r>
            <a:r>
              <a:rPr lang="ru-RU" i="1" dirty="0" smtClean="0">
                <a:cs typeface="Aharoni" pitchFamily="2" charset="-79"/>
              </a:rPr>
              <a:t>                  Моя школа</a:t>
            </a:r>
            <a:endParaRPr lang="ru-RU" i="1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293096"/>
            <a:ext cx="2596480" cy="50750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Игнатова Ульяна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38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49"/>
    </mc:Choice>
    <mc:Fallback>
      <p:transition spd="slow" advTm="614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781800" cy="1296144"/>
          </a:xfrm>
        </p:spPr>
        <p:txBody>
          <a:bodyPr/>
          <a:lstStyle/>
          <a:p>
            <a:r>
              <a:rPr lang="ru-RU" dirty="0" smtClean="0"/>
              <a:t>        Это моя школа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6872"/>
            <a:ext cx="5040560" cy="3384376"/>
          </a:xfrm>
        </p:spPr>
      </p:pic>
    </p:spTree>
    <p:extLst>
      <p:ext uri="{BB962C8B-B14F-4D97-AF65-F5344CB8AC3E}">
        <p14:creationId xmlns:p14="http://schemas.microsoft.com/office/powerpoint/2010/main" val="337120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96"/>
    </mc:Choice>
    <mc:Fallback>
      <p:transition spd="slow" advTm="659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869160"/>
            <a:ext cx="6277744" cy="14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 сентября все дети идут в школу!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3673969" cy="27051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794" y="476672"/>
            <a:ext cx="3357206" cy="2775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1707429"/>
            <a:ext cx="2067737" cy="30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4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74"/>
    </mc:Choice>
    <mc:Fallback>
      <p:transition spd="slow" advTm="697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797152"/>
            <a:ext cx="5060032" cy="1375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это мои одноклассники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6480720" cy="4344795"/>
          </a:xfrm>
        </p:spPr>
      </p:pic>
    </p:spTree>
    <p:extLst>
      <p:ext uri="{BB962C8B-B14F-4D97-AF65-F5344CB8AC3E}">
        <p14:creationId xmlns:p14="http://schemas.microsoft.com/office/powerpoint/2010/main" val="224931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94"/>
    </mc:Choice>
    <mc:Fallback>
      <p:transition spd="slow" advTm="719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7266384" cy="9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Теперь мы первоклашки…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5021098" cy="3240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57200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3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96"/>
    </mc:Choice>
    <mc:Fallback>
      <p:transition spd="slow" advTm="619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85184"/>
            <a:ext cx="6781800" cy="108701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 </a:t>
            </a:r>
            <a:r>
              <a:rPr lang="ru-RU" dirty="0" smtClean="0"/>
              <a:t>э</a:t>
            </a:r>
            <a:r>
              <a:rPr lang="uk-UA" dirty="0" smtClean="0"/>
              <a:t>то наша </a:t>
            </a:r>
            <a:r>
              <a:rPr lang="uk-UA" dirty="0" err="1" smtClean="0"/>
              <a:t>вторая</a:t>
            </a:r>
            <a:r>
              <a:rPr lang="uk-UA" dirty="0" smtClean="0"/>
              <a:t> мама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685800"/>
            <a:ext cx="5181600" cy="4543400"/>
          </a:xfrm>
        </p:spPr>
      </p:pic>
    </p:spTree>
    <p:extLst>
      <p:ext uri="{BB962C8B-B14F-4D97-AF65-F5344CB8AC3E}">
        <p14:creationId xmlns:p14="http://schemas.microsoft.com/office/powerpoint/2010/main" val="80486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80"/>
    </mc:Choice>
    <mc:Fallback>
      <p:transition spd="slow" advTm="1038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53</TotalTime>
  <Words>31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NewsPrint</vt:lpstr>
      <vt:lpstr>Мой класс                    Моя школа</vt:lpstr>
      <vt:lpstr>        Это моя школа</vt:lpstr>
      <vt:lpstr>1 сентября все дети идут в школу!</vt:lpstr>
      <vt:lpstr>А это мои одноклассники</vt:lpstr>
      <vt:lpstr>Теперь мы первоклашки…</vt:lpstr>
      <vt:lpstr>А это наша вторая мама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2016-01-12T21:37:22Z</dcterms:created>
  <dcterms:modified xsi:type="dcterms:W3CDTF">2016-01-12T22:31:17Z</dcterms:modified>
</cp:coreProperties>
</file>