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Заветы Игната Некрасова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Подготовила </a:t>
            </a:r>
            <a:r>
              <a:rPr lang="ru-RU" dirty="0" smtClean="0"/>
              <a:t>презентацию:</a:t>
            </a:r>
          </a:p>
          <a:p>
            <a:r>
              <a:rPr lang="ru-RU" dirty="0" smtClean="0"/>
              <a:t>Ученица 7 «б» класса</a:t>
            </a:r>
          </a:p>
          <a:p>
            <a:r>
              <a:rPr lang="ru-RU" dirty="0" smtClean="0"/>
              <a:t>МБОУ-СОШ № 5</a:t>
            </a:r>
          </a:p>
          <a:p>
            <a:r>
              <a:rPr lang="ru-RU" dirty="0" smtClean="0"/>
              <a:t>Бондарева Аделина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27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Игна́т</a:t>
            </a:r>
            <a:r>
              <a:rPr lang="ru-RU" dirty="0"/>
              <a:t> Фёдорович </a:t>
            </a:r>
            <a:r>
              <a:rPr lang="ru-RU" dirty="0" err="1"/>
              <a:t>Некра́сов</a:t>
            </a:r>
            <a:r>
              <a:rPr lang="ru-RU" dirty="0"/>
              <a:t> (1660, Голубинская — 1737) — донской атаман, один из активных участников </a:t>
            </a:r>
            <a:r>
              <a:rPr lang="ru-RU" dirty="0" err="1"/>
              <a:t>Булавинского</a:t>
            </a:r>
            <a:r>
              <a:rPr lang="ru-RU" dirty="0"/>
              <a:t> восстания. Родился в станице Голубинская. После провозглашения Кондрата Булавина атаманом Войска Донского </a:t>
            </a:r>
            <a:r>
              <a:rPr lang="ru-RU" dirty="0" smtClean="0"/>
              <a:t>,был </a:t>
            </a:r>
            <a:r>
              <a:rPr lang="ru-RU" dirty="0"/>
              <a:t>в </a:t>
            </a:r>
            <a:r>
              <a:rPr lang="ru-RU" dirty="0" smtClean="0"/>
              <a:t>послан </a:t>
            </a:r>
            <a:r>
              <a:rPr lang="ru-RU" dirty="0"/>
              <a:t>во главе повстанческой армии (3-5 тыс. казаков) на Волгу</a:t>
            </a:r>
            <a:r>
              <a:rPr lang="ru-RU" dirty="0" smtClean="0"/>
              <a:t>. Некрасов </a:t>
            </a:r>
            <a:r>
              <a:rPr lang="ru-RU" dirty="0"/>
              <a:t>занимает город </a:t>
            </a:r>
            <a:r>
              <a:rPr lang="ru-RU" dirty="0" err="1"/>
              <a:t>Дмитриевск</a:t>
            </a:r>
            <a:r>
              <a:rPr lang="ru-RU" dirty="0"/>
              <a:t>, который использует как базу для рейда на </a:t>
            </a:r>
            <a:r>
              <a:rPr lang="ru-RU" dirty="0" smtClean="0"/>
              <a:t>Саратов, </a:t>
            </a:r>
            <a:r>
              <a:rPr lang="ru-RU" dirty="0"/>
              <a:t>однако появление калмыков-</a:t>
            </a:r>
            <a:r>
              <a:rPr lang="ru-RU" dirty="0" err="1"/>
              <a:t>лоялистов</a:t>
            </a:r>
            <a:r>
              <a:rPr lang="ru-RU" dirty="0"/>
              <a:t> заставляет атамана отступить в </a:t>
            </a:r>
            <a:r>
              <a:rPr lang="ru-RU" dirty="0" err="1" smtClean="0"/>
              <a:t>Дмитриевск</a:t>
            </a:r>
            <a:r>
              <a:rPr lang="ru-RU" dirty="0" smtClean="0"/>
              <a:t>. </a:t>
            </a:r>
            <a:r>
              <a:rPr lang="ru-RU" dirty="0"/>
              <a:t>7 июня он захватывает Царицын и переносит туда свою резиденцию. Узнав о смерти Кондрата Булавина и о занятии </a:t>
            </a:r>
            <a:r>
              <a:rPr lang="ru-RU" dirty="0" err="1"/>
              <a:t>Черкасска</a:t>
            </a:r>
            <a:r>
              <a:rPr lang="ru-RU" dirty="0"/>
              <a:t> царскими войсками, спешит на Дон и останавливается в станице Голубинская.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565116"/>
            <a:ext cx="2736304" cy="38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64327" y="5373216"/>
            <a:ext cx="1751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Игнат Некрасов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894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Предки  </a:t>
            </a:r>
            <a:r>
              <a:rPr lang="ru-RU" dirty="0" err="1" smtClean="0"/>
              <a:t>некрасовцев</a:t>
            </a:r>
            <a:r>
              <a:rPr lang="ru-RU" dirty="0" smtClean="0"/>
              <a:t> </a:t>
            </a:r>
            <a:r>
              <a:rPr lang="ru-RU" dirty="0"/>
              <a:t>– донские казаки – принимали активное участие в </a:t>
            </a:r>
            <a:r>
              <a:rPr lang="ru-RU" dirty="0" err="1" smtClean="0"/>
              <a:t>Булавинском</a:t>
            </a:r>
            <a:r>
              <a:rPr lang="ru-RU" dirty="0" smtClean="0"/>
              <a:t> </a:t>
            </a:r>
            <a:r>
              <a:rPr lang="ru-RU" dirty="0"/>
              <a:t>восстании. И хотя вождь Булавин был убит, борьба не прекратилась. Ею руководил бывший атаман </a:t>
            </a:r>
            <a:r>
              <a:rPr lang="ru-RU" dirty="0" err="1"/>
              <a:t>Есауловской</a:t>
            </a:r>
            <a:r>
              <a:rPr lang="ru-RU" dirty="0"/>
              <a:t> станицы Игнат Федорович Некрасов, последователи </a:t>
            </a:r>
            <a:r>
              <a:rPr lang="ru-RU" dirty="0" err="1"/>
              <a:t>И.Ф.Некрасова</a:t>
            </a:r>
            <a:r>
              <a:rPr lang="ru-RU" dirty="0"/>
              <a:t> стали называться </a:t>
            </a:r>
            <a:r>
              <a:rPr lang="ru-RU" dirty="0" err="1"/>
              <a:t>некрасовцами</a:t>
            </a:r>
            <a:r>
              <a:rPr lang="ru-RU" dirty="0"/>
              <a:t>.                                                                            </a:t>
            </a:r>
          </a:p>
          <a:p>
            <a:r>
              <a:rPr lang="ru-RU" dirty="0" smtClean="0"/>
              <a:t>День</a:t>
            </a:r>
            <a:r>
              <a:rPr lang="ru-RU" dirty="0"/>
              <a:t>, когда </a:t>
            </a:r>
            <a:r>
              <a:rPr lang="ru-RU" dirty="0" err="1"/>
              <a:t>некрасовцы</a:t>
            </a:r>
            <a:r>
              <a:rPr lang="ru-RU" dirty="0"/>
              <a:t> вынуждены были оставить родную землю, запечатлен в преданиях и песнях.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48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2132856"/>
            <a:ext cx="7745505" cy="3993307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 Заключив договор с крымским ханом, Некрасов учредил казачью республику, главным уставным документом которой являлись составленные им, согласно фольклорной традиции, «Заветы Игната» — к сожалению, утерянные в оригинале и передававшиеся устно, поэтому иногда возможны незначительные разночтения.</a:t>
            </a:r>
          </a:p>
          <a:p>
            <a:endParaRPr lang="ru-RU" dirty="0"/>
          </a:p>
          <a:p>
            <a:r>
              <a:rPr lang="ru-RU" dirty="0"/>
              <a:t>«Заветы» требовали неизменно придерживаться старой веры, </a:t>
            </a:r>
            <a:r>
              <a:rPr lang="ru-RU" dirty="0" err="1"/>
              <a:t>никонианское</a:t>
            </a:r>
            <a:r>
              <a:rPr lang="ru-RU" dirty="0"/>
              <a:t> и греческое духовенство у себя не допускать, но и старообрядческих священников, не выполняющих волю Круга, также считать еретиками и изгонять, за богохульство дееспособных убивать, но юродивых, блажных и безумных не наказывать; помощь равным оказывать в тайне, чтобы о ней никто не знал. </a:t>
            </a:r>
          </a:p>
        </p:txBody>
      </p:sp>
    </p:spTree>
    <p:extLst>
      <p:ext uri="{BB962C8B-B14F-4D97-AF65-F5344CB8AC3E}">
        <p14:creationId xmlns:p14="http://schemas.microsoft.com/office/powerpoint/2010/main" val="143321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Некрасовцы</a:t>
            </a:r>
            <a:r>
              <a:rPr lang="ru-RU" dirty="0"/>
              <a:t> жили вдали от русских границ, в чуждом окружении, изолированно, замкнуто. Это создавало условия для сохранения общины в том виде, в котором она была на Дону, и культуры предков. Созданная Некрасовым община сохранила свою структуру на </a:t>
            </a:r>
            <a:r>
              <a:rPr lang="ru-RU" dirty="0" err="1"/>
              <a:t>Майносе</a:t>
            </a:r>
            <a:r>
              <a:rPr lang="ru-RU" dirty="0"/>
              <a:t> (Турция) и напоминала Дон ХVII века.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268760"/>
            <a:ext cx="5205958" cy="3815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5454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988840"/>
            <a:ext cx="8856983" cy="4752527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  <a:p>
            <a:r>
              <a:rPr lang="ru-RU" dirty="0"/>
              <a:t>1. Царизму не покоряться. При царях в Россию не возвращаться.</a:t>
            </a:r>
          </a:p>
          <a:p>
            <a:r>
              <a:rPr lang="ru-RU" dirty="0"/>
              <a:t>2. С турками не соединяться, с иноверными не сообщатся. Общение с турками только по нужде (торговля, война, налоги). Ссоры с турками запрещены.</a:t>
            </a:r>
          </a:p>
          <a:p>
            <a:r>
              <a:rPr lang="ru-RU" dirty="0"/>
              <a:t>3. Высшая власть – казачий круг. Участие с 18 лет.</a:t>
            </a:r>
          </a:p>
          <a:p>
            <a:r>
              <a:rPr lang="ru-RU" dirty="0"/>
              <a:t>4. Решения круга исполняет атаман. Ему строго подчиняются.</a:t>
            </a:r>
          </a:p>
          <a:p>
            <a:r>
              <a:rPr lang="ru-RU" dirty="0"/>
              <a:t>5. Атаман избирается на год. Если провинился – смещается раньше срока.</a:t>
            </a:r>
          </a:p>
          <a:p>
            <a:r>
              <a:rPr lang="ru-RU" dirty="0"/>
              <a:t>6. Решения круга для всех обязательны. За исполнением следят все.</a:t>
            </a:r>
          </a:p>
          <a:p>
            <a:r>
              <a:rPr lang="ru-RU" dirty="0"/>
              <a:t>7. Весь заработок сдают в войсковую казну. Из неё каждый получает 2/3 заработанных денег. 1/3 идёт в кош.</a:t>
            </a:r>
          </a:p>
          <a:p>
            <a:r>
              <a:rPr lang="ru-RU" dirty="0"/>
              <a:t>8. Кош делится на три части: 1-я часть – войско, вооружение. 2-я часть – школа церковь. 3-я – помощь вдовам, сиротам, старикам и др. нуждающимся.</a:t>
            </a:r>
          </a:p>
          <a:p>
            <a:r>
              <a:rPr lang="ru-RU" dirty="0"/>
              <a:t>9. Брак может быть заключён только между членами общины. За брак с иноверцами – смерть.</a:t>
            </a:r>
          </a:p>
          <a:p>
            <a:r>
              <a:rPr lang="ru-RU" dirty="0"/>
              <a:t>10. Муж жену не обижает. Она с разрешения круга может покинуть его, а мужа круг наказывает.</a:t>
            </a:r>
          </a:p>
          <a:p>
            <a:r>
              <a:rPr lang="ru-RU" dirty="0"/>
              <a:t>11. Наживать добро обязан только трудом. Настоящий казак свой труд любит.</a:t>
            </a:r>
          </a:p>
          <a:p>
            <a:r>
              <a:rPr lang="ru-RU" dirty="0"/>
              <a:t>12. За разбой, грабёж, убийство – по решению круга – смерть.</a:t>
            </a:r>
          </a:p>
          <a:p>
            <a:r>
              <a:rPr lang="ru-RU" dirty="0"/>
              <a:t>13. За разбой , грабёж, убийство на войне – по решению круга – смерть.</a:t>
            </a:r>
          </a:p>
          <a:p>
            <a:r>
              <a:rPr lang="ru-RU" dirty="0"/>
              <a:t>14. Шинков, кабаков – в станице не держать.</a:t>
            </a:r>
          </a:p>
          <a:p>
            <a:r>
              <a:rPr lang="ru-RU" dirty="0"/>
              <a:t>15. Казакам в солдаты дороги нет.</a:t>
            </a:r>
          </a:p>
          <a:p>
            <a:r>
              <a:rPr lang="ru-RU" dirty="0"/>
              <a:t>16. Держать, сохранять слово. Казаки и дети должны </a:t>
            </a:r>
            <a:r>
              <a:rPr lang="ru-RU" dirty="0" err="1"/>
              <a:t>гутарить</a:t>
            </a:r>
            <a:r>
              <a:rPr lang="ru-RU" dirty="0"/>
              <a:t> по старому.</a:t>
            </a:r>
          </a:p>
          <a:p>
            <a:r>
              <a:rPr lang="ru-RU" dirty="0"/>
              <a:t>17. Казак казака не нанимает. Денег из рук брата не </a:t>
            </a:r>
            <a:r>
              <a:rPr lang="ru-RU" dirty="0" smtClean="0"/>
              <a:t>получает…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Более 240 лет казаки-</a:t>
            </a:r>
            <a:r>
              <a:rPr lang="ru-RU" sz="2400" dirty="0" err="1"/>
              <a:t>некрасовцы</a:t>
            </a:r>
            <a:r>
              <a:rPr lang="ru-RU" sz="2400" dirty="0"/>
              <a:t> жили вне России отдельной общиной по «заветам Игната», определяющим устои жизни общины.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7320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67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35</TotalTime>
  <Words>644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Твердый переплет</vt:lpstr>
      <vt:lpstr>Заветы Игната Некрасова</vt:lpstr>
      <vt:lpstr>Презентация PowerPoint</vt:lpstr>
      <vt:lpstr>Презентация PowerPoint</vt:lpstr>
      <vt:lpstr>Презентация PowerPoint</vt:lpstr>
      <vt:lpstr>Презентация PowerPoint</vt:lpstr>
      <vt:lpstr>Более 240 лет казаки-некрасовцы жили вне России отдельной общиной по «заветам Игната», определяющим устои жизни общины.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Заветы Игната Некрасова</dc:title>
  <dc:creator>Аделина Бондарева</dc:creator>
  <cp:lastModifiedBy>user</cp:lastModifiedBy>
  <cp:revision>5</cp:revision>
  <dcterms:created xsi:type="dcterms:W3CDTF">2015-01-22T18:49:44Z</dcterms:created>
  <dcterms:modified xsi:type="dcterms:W3CDTF">2016-02-23T14:16:49Z</dcterms:modified>
</cp:coreProperties>
</file>