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61" r:id="rId3"/>
    <p:sldId id="264" r:id="rId4"/>
    <p:sldId id="258" r:id="rId5"/>
    <p:sldId id="262" r:id="rId6"/>
    <p:sldId id="263" r:id="rId7"/>
    <p:sldId id="259" r:id="rId8"/>
    <p:sldId id="267" r:id="rId9"/>
    <p:sldId id="260" r:id="rId10"/>
    <p:sldId id="268" r:id="rId11"/>
    <p:sldId id="273" r:id="rId12"/>
    <p:sldId id="269" r:id="rId13"/>
    <p:sldId id="272" r:id="rId14"/>
    <p:sldId id="270" r:id="rId15"/>
    <p:sldId id="275" r:id="rId16"/>
    <p:sldId id="277" r:id="rId17"/>
    <p:sldId id="276" r:id="rId18"/>
    <p:sldId id="274" r:id="rId19"/>
    <p:sldId id="265" r:id="rId20"/>
    <p:sldId id="266" r:id="rId21"/>
    <p:sldId id="278" r:id="rId22"/>
    <p:sldId id="271" r:id="rId23"/>
    <p:sldId id="25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EBF5D-30AA-4372-8CB2-AB4A8CF7CE75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9C020-B11E-48DC-92A5-79EF581DB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148C15-AA19-4EE1-BDAE-718112306B79}" type="slidenum">
              <a:rPr lang="ru-RU"/>
              <a:pPr/>
              <a:t>18</a:t>
            </a:fld>
            <a:endParaRPr lang="ru-RU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6E14AE-DB09-47F8-8562-2C1A26811729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B783ED-9FC7-4207-BCB2-F031CDC38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E14AE-DB09-47F8-8562-2C1A26811729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B783ED-9FC7-4207-BCB2-F031CDC38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E14AE-DB09-47F8-8562-2C1A26811729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B783ED-9FC7-4207-BCB2-F031CDC38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254B74C-BC35-46BE-89DE-CE8A93D140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E14AE-DB09-47F8-8562-2C1A26811729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B783ED-9FC7-4207-BCB2-F031CDC387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E14AE-DB09-47F8-8562-2C1A26811729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B783ED-9FC7-4207-BCB2-F031CDC387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E14AE-DB09-47F8-8562-2C1A26811729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B783ED-9FC7-4207-BCB2-F031CDC387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E14AE-DB09-47F8-8562-2C1A26811729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B783ED-9FC7-4207-BCB2-F031CDC38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E14AE-DB09-47F8-8562-2C1A26811729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B783ED-9FC7-4207-BCB2-F031CDC387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E14AE-DB09-47F8-8562-2C1A26811729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B783ED-9FC7-4207-BCB2-F031CDC38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96E14AE-DB09-47F8-8562-2C1A26811729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B783ED-9FC7-4207-BCB2-F031CDC38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6E14AE-DB09-47F8-8562-2C1A26811729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B783ED-9FC7-4207-BCB2-F031CDC387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96E14AE-DB09-47F8-8562-2C1A26811729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5B783ED-9FC7-4207-BCB2-F031CDC38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kubanmakler.ru/9/index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/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/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dirty="0" smtClean="0">
                <a:solidFill>
                  <a:srgbClr val="C00000"/>
                </a:solidFill>
              </a:rPr>
              <a:t/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6000" dirty="0" smtClean="0">
                <a:solidFill>
                  <a:srgbClr val="C00000"/>
                </a:solidFill>
              </a:rPr>
              <a:t/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6000" dirty="0" smtClean="0">
                <a:solidFill>
                  <a:srgbClr val="C00000"/>
                </a:solidFill>
              </a:rPr>
              <a:t/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6000" dirty="0" smtClean="0">
                <a:solidFill>
                  <a:srgbClr val="C00000"/>
                </a:solidFill>
              </a:rPr>
              <a:t/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6000" dirty="0" smtClean="0">
                <a:solidFill>
                  <a:srgbClr val="C00000"/>
                </a:solidFill>
              </a:rPr>
              <a:t/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6000" dirty="0" smtClean="0">
                <a:solidFill>
                  <a:srgbClr val="C00000"/>
                </a:solidFill>
              </a:rPr>
              <a:t/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6000" dirty="0" smtClean="0">
                <a:solidFill>
                  <a:srgbClr val="C00000"/>
                </a:solidFill>
              </a:rPr>
              <a:t/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6000" dirty="0" smtClean="0">
                <a:solidFill>
                  <a:srgbClr val="C00000"/>
                </a:solidFill>
              </a:rPr>
              <a:t/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6000" dirty="0" smtClean="0">
                <a:solidFill>
                  <a:srgbClr val="C00000"/>
                </a:solidFill>
              </a:rPr>
              <a:t/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6000" dirty="0" smtClean="0">
                <a:solidFill>
                  <a:srgbClr val="C00000"/>
                </a:solidFill>
              </a:rPr>
              <a:t/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6000" dirty="0" smtClean="0">
                <a:solidFill>
                  <a:srgbClr val="C00000"/>
                </a:solidFill>
              </a:rPr>
              <a:t/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6000" dirty="0" smtClean="0">
                <a:solidFill>
                  <a:srgbClr val="C00000"/>
                </a:solidFill>
              </a:rPr>
              <a:t/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6000" dirty="0" smtClean="0">
                <a:solidFill>
                  <a:srgbClr val="C00000"/>
                </a:solidFill>
              </a:rPr>
              <a:t/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6000" dirty="0" smtClean="0">
                <a:solidFill>
                  <a:srgbClr val="C00000"/>
                </a:solidFill>
              </a:rPr>
              <a:t/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>«Краю -75: помним, гордимся, наследуем!»</a:t>
            </a:r>
            <a:br>
              <a:rPr lang="ru-RU" sz="4400" b="1" dirty="0" smtClean="0">
                <a:solidFill>
                  <a:srgbClr val="C00000"/>
                </a:solidFill>
              </a:rPr>
            </a:b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sz="6000" dirty="0" smtClean="0">
              <a:solidFill>
                <a:schemeClr val="accent1"/>
              </a:solidFill>
            </a:endParaRPr>
          </a:p>
          <a:p>
            <a:r>
              <a:rPr lang="ru-RU" sz="6000" b="1" dirty="0" smtClean="0">
                <a:solidFill>
                  <a:srgbClr val="7030A0"/>
                </a:solidFill>
              </a:rPr>
              <a:t>Устный журнал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914400" y="457200"/>
            <a:ext cx="74390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Единый </a:t>
            </a:r>
            <a:r>
              <a:rPr lang="ru-RU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Всекубанский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классный час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4" name="Picture 12" descr="i?id=150067042-24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221163"/>
            <a:ext cx="3167063" cy="2365375"/>
          </a:xfrm>
          <a:prstGeom prst="rect">
            <a:avLst/>
          </a:prstGeom>
          <a:noFill/>
        </p:spPr>
      </p:pic>
      <p:pic>
        <p:nvPicPr>
          <p:cNvPr id="13317" name="Picture 5" descr="i?id=62666401-40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0350"/>
            <a:ext cx="3384550" cy="2549525"/>
          </a:xfrm>
          <a:prstGeom prst="rect">
            <a:avLst/>
          </a:prstGeom>
          <a:noFill/>
        </p:spPr>
      </p:pic>
      <p:pic>
        <p:nvPicPr>
          <p:cNvPr id="13329" name="Picture 17" descr="i?id=86448092-53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260350"/>
            <a:ext cx="3271838" cy="2447925"/>
          </a:xfrm>
          <a:prstGeom prst="rect">
            <a:avLst/>
          </a:prstGeom>
          <a:noFill/>
        </p:spPr>
      </p:pic>
      <p:pic>
        <p:nvPicPr>
          <p:cNvPr id="13331" name="Picture 19" descr="i?id=325782795-68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4005263"/>
            <a:ext cx="3157537" cy="2652712"/>
          </a:xfrm>
          <a:prstGeom prst="rect">
            <a:avLst/>
          </a:prstGeom>
          <a:noFill/>
        </p:spPr>
      </p:pic>
      <p:pic>
        <p:nvPicPr>
          <p:cNvPr id="13327" name="Picture 15" descr="i?id=74294939-01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2349500"/>
            <a:ext cx="3373437" cy="25415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i?id=188963734-22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692150"/>
            <a:ext cx="3084512" cy="2344738"/>
          </a:xfrm>
          <a:prstGeom prst="rect">
            <a:avLst/>
          </a:prstGeom>
          <a:noFill/>
        </p:spPr>
      </p:pic>
      <p:pic>
        <p:nvPicPr>
          <p:cNvPr id="11278" name="Picture 14" descr="i?id=102573582-68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933825"/>
            <a:ext cx="3311525" cy="2460625"/>
          </a:xfrm>
          <a:prstGeom prst="rect">
            <a:avLst/>
          </a:prstGeom>
          <a:noFill/>
        </p:spPr>
      </p:pic>
      <p:pic>
        <p:nvPicPr>
          <p:cNvPr id="11280" name="Picture 16" descr="i?id=471952260-27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76250"/>
            <a:ext cx="3600450" cy="2689225"/>
          </a:xfrm>
          <a:prstGeom prst="rect">
            <a:avLst/>
          </a:prstGeom>
          <a:noFill/>
        </p:spPr>
      </p:pic>
      <p:pic>
        <p:nvPicPr>
          <p:cNvPr id="11282" name="Picture 18" descr="i?id=64590285-15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3716338"/>
            <a:ext cx="3589337" cy="2679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0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 Земли сельскохозяйственного назначения Кубани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482975"/>
            <a:ext cx="3876675" cy="2919413"/>
          </a:xfrm>
          <a:prstGeom prst="rect">
            <a:avLst/>
          </a:prstGeom>
          <a:noFill/>
        </p:spPr>
      </p:pic>
      <p:pic>
        <p:nvPicPr>
          <p:cNvPr id="14345" name="Picture 9" descr=" Рисовые чеки и хозяйства Краснодарского края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3744913" cy="2813050"/>
          </a:xfrm>
          <a:prstGeom prst="rect">
            <a:avLst/>
          </a:prstGeom>
          <a:noFill/>
        </p:spPr>
      </p:pic>
      <p:pic>
        <p:nvPicPr>
          <p:cNvPr id="14352" name="Picture 16" descr="i?id=55117038-22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188913"/>
            <a:ext cx="2441575" cy="3240087"/>
          </a:xfrm>
          <a:prstGeom prst="rect">
            <a:avLst/>
          </a:prstGeom>
          <a:noFill/>
        </p:spPr>
      </p:pic>
      <p:pic>
        <p:nvPicPr>
          <p:cNvPr id="14360" name="Picture 24" descr="i?id=180832167-53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3141663"/>
            <a:ext cx="2632075" cy="3235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9600" dirty="0" smtClean="0">
                <a:solidFill>
                  <a:schemeClr val="accent2"/>
                </a:solidFill>
              </a:rPr>
              <a:t>«ПОМНИМ!»</a:t>
            </a:r>
            <a:endParaRPr lang="ru-RU" sz="9600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Богат наш край садами и хлебами,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Цемент и нефть он Родине дает.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Но самый ценный капитал Кубани –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Простой и скромный труженик – народ.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736"/>
            <a:ext cx="7772400" cy="18288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accent2"/>
                </a:solidFill>
              </a:rPr>
              <a:t>«ГОРДИМСЯ!»</a:t>
            </a:r>
            <a:endParaRPr lang="ru-RU" sz="8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116013" y="1557338"/>
            <a:ext cx="68976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ru-RU" sz="2000">
                <a:latin typeface="Arial" charset="0"/>
              </a:rPr>
              <a:t>БЕРЕГ</a:t>
            </a:r>
          </a:p>
          <a:p>
            <a:endParaRPr lang="ru-RU" sz="2000">
              <a:latin typeface="Arial" charset="0"/>
            </a:endParaRPr>
          </a:p>
          <a:p>
            <a:endParaRPr lang="ru-RU" sz="2000">
              <a:latin typeface="Arial" charset="0"/>
            </a:endParaRPr>
          </a:p>
          <a:p>
            <a:r>
              <a:rPr lang="ru-RU" sz="2000">
                <a:latin typeface="Arial" charset="0"/>
              </a:rPr>
              <a:t>                    РОССИИ </a:t>
            </a:r>
          </a:p>
          <a:p>
            <a:endParaRPr lang="ru-RU" sz="2000">
              <a:latin typeface="Arial" charset="0"/>
            </a:endParaRPr>
          </a:p>
          <a:p>
            <a:endParaRPr lang="ru-RU" sz="2000">
              <a:latin typeface="Arial" charset="0"/>
            </a:endParaRPr>
          </a:p>
          <a:p>
            <a:r>
              <a:rPr lang="ru-RU" sz="2000">
                <a:latin typeface="Arial" charset="0"/>
              </a:rPr>
              <a:t>                                              НАЧИНАЕТСЯ </a:t>
            </a:r>
          </a:p>
          <a:p>
            <a:endParaRPr lang="ru-RU" sz="2000">
              <a:latin typeface="Arial" charset="0"/>
            </a:endParaRPr>
          </a:p>
          <a:p>
            <a:endParaRPr lang="ru-RU" sz="2000">
              <a:latin typeface="Arial" charset="0"/>
            </a:endParaRPr>
          </a:p>
          <a:p>
            <a:r>
              <a:rPr lang="ru-RU" sz="2000">
                <a:latin typeface="Arial" charset="0"/>
              </a:rPr>
              <a:t>                                                                                    ЗДЕСЬ</a:t>
            </a:r>
          </a:p>
        </p:txBody>
      </p:sp>
      <p:pic>
        <p:nvPicPr>
          <p:cNvPr id="40963" name="Picture 3" descr="novoros_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476375" y="260350"/>
            <a:ext cx="68294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66"/>
                </a:solidFill>
                <a:latin typeface="Arial" charset="0"/>
              </a:rPr>
              <a:t>НА КУБАНИ ЕСТЬ ВСЕ: ЛЕСА </a:t>
            </a:r>
          </a:p>
          <a:p>
            <a:r>
              <a:rPr lang="ru-RU" sz="2400">
                <a:solidFill>
                  <a:srgbClr val="FF0066"/>
                </a:solidFill>
                <a:latin typeface="Arial" charset="0"/>
              </a:rPr>
              <a:t>                                          ПОЛЯ</a:t>
            </a:r>
          </a:p>
          <a:p>
            <a:r>
              <a:rPr lang="ru-RU" sz="2400">
                <a:solidFill>
                  <a:srgbClr val="FF0066"/>
                </a:solidFill>
                <a:latin typeface="Arial" charset="0"/>
              </a:rPr>
              <a:t>                                          ГОРЫ</a:t>
            </a:r>
          </a:p>
          <a:p>
            <a:r>
              <a:rPr lang="ru-RU" sz="2400">
                <a:solidFill>
                  <a:srgbClr val="FF0066"/>
                </a:solidFill>
                <a:latin typeface="Arial" charset="0"/>
              </a:rPr>
              <a:t>                                          МОРЯ</a:t>
            </a:r>
          </a:p>
          <a:p>
            <a:r>
              <a:rPr lang="ru-RU" sz="2400">
                <a:solidFill>
                  <a:srgbClr val="FF0066"/>
                </a:solidFill>
                <a:latin typeface="Arial" charset="0"/>
              </a:rPr>
              <a:t>                                          ЦЕЛЕБНЫЕ ВОДЫ</a:t>
            </a:r>
          </a:p>
          <a:p>
            <a:r>
              <a:rPr lang="ru-RU" sz="2400">
                <a:solidFill>
                  <a:srgbClr val="FF0066"/>
                </a:solidFill>
                <a:latin typeface="Arial" charset="0"/>
              </a:rPr>
              <a:t>                                          ДРЕВНИЕ ЛЕДНИКИ</a:t>
            </a:r>
          </a:p>
          <a:p>
            <a:r>
              <a:rPr lang="ru-RU" sz="2400">
                <a:solidFill>
                  <a:srgbClr val="FF0066"/>
                </a:solidFill>
                <a:latin typeface="Arial" charset="0"/>
              </a:rPr>
              <a:t>                                           </a:t>
            </a:r>
          </a:p>
          <a:p>
            <a:r>
              <a:rPr lang="ru-RU" sz="2400">
                <a:solidFill>
                  <a:srgbClr val="FF0066"/>
                </a:solidFill>
                <a:latin typeface="Arial" charset="0"/>
              </a:rPr>
              <a:t>И САМЫЕ ПРИВЕТЛИВЫЕ ЛЮДИ - КУБАНЦЫ</a:t>
            </a:r>
          </a:p>
        </p:txBody>
      </p:sp>
    </p:spTree>
  </p:cSld>
  <p:clrMapOvr>
    <a:masterClrMapping/>
  </p:clrMapOvr>
  <p:transition spd="slow">
    <p:comb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352800"/>
            <a:ext cx="4267200" cy="3200400"/>
          </a:xfrm>
          <a:prstGeom prst="rect">
            <a:avLst/>
          </a:prstGeom>
          <a:noFill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341688"/>
            <a:ext cx="3924300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57200"/>
            <a:ext cx="42672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5105400" y="1371600"/>
            <a:ext cx="37528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Труженик - народ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68538" y="692150"/>
            <a:ext cx="5111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Краснодарскому краю – 75!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6200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1828800" y="381000"/>
            <a:ext cx="60579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Кубань многонациональная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accent2"/>
                </a:solidFill>
              </a:rPr>
              <a:t>«НАСЛЕДУЕМ!»</a:t>
            </a:r>
            <a:endParaRPr lang="ru-RU" sz="7200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8" name="Picture 18" descr="Олимпиа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0"/>
            <a:ext cx="7164387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3" descr="i?id=39983543-58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738"/>
            <a:ext cx="3124200" cy="40052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 Родине  – негромко говорю: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Ведь о большой любви кричать не надо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Она – моя отрада и ограда,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Скажу о ней – молитву сотворю.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Кубань, моя родная сторона,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 тебе тянусь я сердцем неизменно,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Да будет прошлое твое нетленно,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 трудах своих о будь благословенна.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Кубань, моя родная сторона,-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Пусть новые взрастают семена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И вечно житница твоя полна!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856586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3124200" y="228600"/>
            <a:ext cx="26289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Расположение на карте России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20" name="Picture 2" descr="C:\Users\Игорь\Desktop\350px-Map_of_Russia_-_Krasnodar_Krai_(2008-03)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773238"/>
            <a:ext cx="6973887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низ 3"/>
          <p:cNvSpPr/>
          <p:nvPr/>
        </p:nvSpPr>
        <p:spPr>
          <a:xfrm rot="1507547">
            <a:off x="1433513" y="3629025"/>
            <a:ext cx="484187" cy="979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города и районы Краснодарского кр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800"/>
          </a:p>
        </p:txBody>
      </p:sp>
      <p:sp>
        <p:nvSpPr>
          <p:cNvPr id="5127" name="Rectangle 7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5128" name="Rectangle 8"/>
          <p:cNvSpPr>
            <a:spLocks noGrp="1" noChangeArrowheads="1"/>
          </p:cNvSpPr>
          <p:nvPr>
            <p:ph sz="quarter" idx="3"/>
          </p:nvPr>
        </p:nvSpPr>
        <p:spPr>
          <a:xfrm>
            <a:off x="4648200" y="3940175"/>
            <a:ext cx="4038600" cy="2190750"/>
          </a:xfrm>
        </p:spPr>
        <p:txBody>
          <a:bodyPr/>
          <a:lstStyle/>
          <a:p>
            <a:endParaRPr lang="ru-RU" sz="24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50292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505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2971800" y="609600"/>
            <a:ext cx="3048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Богатство Кубани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Река Кубань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0" name="Picture 2" descr="C:\Users\Игорь\Desktop\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1045">
            <a:off x="1274763" y="2254250"/>
            <a:ext cx="6275387" cy="3221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Полезные ископаемые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4" name="Picture 2" descr="C:\Users\Игорь\Desktop\неф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644900"/>
            <a:ext cx="37433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 descr="C:\Users\Игорь\Desktop\1275118076_biznes-plan-iskusstvennyj-mram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268413"/>
            <a:ext cx="3671887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 descr="C:\Users\Игорь\Desktop\RTUTQ-1e_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8667">
            <a:off x="2955925" y="3111500"/>
            <a:ext cx="316706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24000"/>
            <a:ext cx="36004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14600"/>
            <a:ext cx="48006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2819400" y="381000"/>
            <a:ext cx="37719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Богатство Кубани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</TotalTime>
  <Words>166</Words>
  <Application>Microsoft Office PowerPoint</Application>
  <PresentationFormat>Экран (4:3)</PresentationFormat>
  <Paragraphs>49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                «Краю -75: помним, гордимся, наследуем!» </vt:lpstr>
      <vt:lpstr>Слайд 2</vt:lpstr>
      <vt:lpstr>Слайд 3</vt:lpstr>
      <vt:lpstr>Расположение на карте России</vt:lpstr>
      <vt:lpstr>Слайд 5</vt:lpstr>
      <vt:lpstr>Слайд 6</vt:lpstr>
      <vt:lpstr>Река Кубань</vt:lpstr>
      <vt:lpstr>Полезные ископаемые</vt:lpstr>
      <vt:lpstr>Слайд 9</vt:lpstr>
      <vt:lpstr>Слайд 10</vt:lpstr>
      <vt:lpstr>Слайд 11</vt:lpstr>
      <vt:lpstr>Слайд 12</vt:lpstr>
      <vt:lpstr>Слайд 13</vt:lpstr>
      <vt:lpstr>Слайд 14</vt:lpstr>
      <vt:lpstr>«ПОМНИМ!»</vt:lpstr>
      <vt:lpstr>Слайд 16</vt:lpstr>
      <vt:lpstr>«ГОРДИМСЯ!»</vt:lpstr>
      <vt:lpstr>Слайд 18</vt:lpstr>
      <vt:lpstr>Слайд 19</vt:lpstr>
      <vt:lpstr>Слайд 20</vt:lpstr>
      <vt:lpstr>«НАСЛЕДУЕМ!»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2012-08-21T07:10:13Z</dcterms:created>
  <dcterms:modified xsi:type="dcterms:W3CDTF">2012-08-21T07:49:56Z</dcterms:modified>
</cp:coreProperties>
</file>