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5AE2-6E43-4ED3-AAE9-CC34D0D6805B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E78-18BD-4CEB-AF72-D545FF5E7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5AE2-6E43-4ED3-AAE9-CC34D0D6805B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E78-18BD-4CEB-AF72-D545FF5E7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5AE2-6E43-4ED3-AAE9-CC34D0D6805B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E78-18BD-4CEB-AF72-D545FF5E7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5AE2-6E43-4ED3-AAE9-CC34D0D6805B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E78-18BD-4CEB-AF72-D545FF5E7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5AE2-6E43-4ED3-AAE9-CC34D0D6805B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E78-18BD-4CEB-AF72-D545FF5E7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5AE2-6E43-4ED3-AAE9-CC34D0D6805B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E78-18BD-4CEB-AF72-D545FF5E7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5AE2-6E43-4ED3-AAE9-CC34D0D6805B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E78-18BD-4CEB-AF72-D545FF5E7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5AE2-6E43-4ED3-AAE9-CC34D0D6805B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E78-18BD-4CEB-AF72-D545FF5E7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5AE2-6E43-4ED3-AAE9-CC34D0D6805B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E78-18BD-4CEB-AF72-D545FF5E7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5AE2-6E43-4ED3-AAE9-CC34D0D6805B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E78-18BD-4CEB-AF72-D545FF5E7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5AE2-6E43-4ED3-AAE9-CC34D0D6805B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E78-18BD-4CEB-AF72-D545FF5E7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05AE2-6E43-4ED3-AAE9-CC34D0D6805B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74E78-18BD-4CEB-AF72-D545FF5E7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Католическая церковь в </a:t>
            </a:r>
            <a:r>
              <a:rPr lang="en-US" dirty="0" smtClean="0">
                <a:solidFill>
                  <a:srgbClr val="FF0000"/>
                </a:solidFill>
              </a:rPr>
              <a:t>XI-XIII </a:t>
            </a:r>
            <a:r>
              <a:rPr lang="ru-RU" dirty="0" smtClean="0">
                <a:solidFill>
                  <a:srgbClr val="FF0000"/>
                </a:solidFill>
              </a:rPr>
              <a:t>веках. Крестовые походы.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Тестирование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35716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E65480A-612C-4B22-9C68-54811A3DFD0E}" type="datetime1">
              <a:rPr lang="ru-RU" smtClean="0"/>
              <a:pPr/>
              <a:t>18.02.2014</a:t>
            </a:fld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rgbClr val="FF0000"/>
                </a:solidFill>
              </a:rPr>
              <a:t>Выбери правильный ответ: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500042"/>
            <a:ext cx="5143536" cy="6215106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Большая группа людей с одинаковыми правами и обязанностями, передающимися по наследству.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Все служители церкви.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Глава католической церкви.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Глава православной церкви.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Глава католического монастыря.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Люди, открыто критиковавшие церковь.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Церковный суд.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Грамота о прощении грехов.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Участники походов на Восток, организованных церковью.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Организация воинов-рыцарей, дававших монашеские обеты.</a:t>
            </a:r>
          </a:p>
          <a:p>
            <a:pPr marL="514350" indent="-514350">
              <a:buFont typeface="+mj-lt"/>
              <a:buAutoNum type="arabicPeriod"/>
            </a:pP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86446" y="857232"/>
            <a:ext cx="3214710" cy="58579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А) Крестоносцы</a:t>
            </a:r>
          </a:p>
          <a:p>
            <a:pPr>
              <a:buNone/>
            </a:pPr>
            <a:endParaRPr lang="ru-RU" b="1" dirty="0">
              <a:solidFill>
                <a:srgbClr val="000099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Б) Еретики</a:t>
            </a:r>
          </a:p>
          <a:p>
            <a:pPr>
              <a:buNone/>
            </a:pPr>
            <a:endParaRPr lang="ru-RU" b="1" dirty="0">
              <a:solidFill>
                <a:srgbClr val="000099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В)  Сословие</a:t>
            </a:r>
          </a:p>
          <a:p>
            <a:pPr>
              <a:buNone/>
            </a:pPr>
            <a:endParaRPr lang="ru-RU" b="1" dirty="0">
              <a:solidFill>
                <a:srgbClr val="000099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Г) Духовно-рыцарский орден</a:t>
            </a:r>
          </a:p>
          <a:p>
            <a:pPr>
              <a:buNone/>
            </a:pPr>
            <a:endParaRPr lang="ru-RU" b="1" dirty="0" smtClean="0">
              <a:solidFill>
                <a:srgbClr val="000099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Д) Духовенство</a:t>
            </a:r>
          </a:p>
          <a:p>
            <a:pPr>
              <a:buNone/>
            </a:pPr>
            <a:endParaRPr lang="ru-RU" b="1" dirty="0">
              <a:solidFill>
                <a:srgbClr val="000099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Е) Папа</a:t>
            </a:r>
          </a:p>
          <a:p>
            <a:pPr>
              <a:buNone/>
            </a:pPr>
            <a:endParaRPr lang="ru-RU" b="1" dirty="0">
              <a:solidFill>
                <a:srgbClr val="000099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Ж) Патриарх</a:t>
            </a:r>
          </a:p>
          <a:p>
            <a:pPr>
              <a:buNone/>
            </a:pPr>
            <a:endParaRPr lang="ru-RU" b="1" dirty="0">
              <a:solidFill>
                <a:srgbClr val="000099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З) Инквизиция</a:t>
            </a:r>
          </a:p>
          <a:p>
            <a:pPr>
              <a:buNone/>
            </a:pPr>
            <a:endParaRPr lang="ru-RU" b="1" dirty="0">
              <a:solidFill>
                <a:srgbClr val="000099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И) Индульгенция</a:t>
            </a:r>
          </a:p>
          <a:p>
            <a:pPr>
              <a:buNone/>
            </a:pPr>
            <a:endParaRPr lang="ru-RU" b="1" dirty="0">
              <a:solidFill>
                <a:srgbClr val="000099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К) Аббат</a:t>
            </a:r>
          </a:p>
          <a:p>
            <a:pPr>
              <a:buNone/>
            </a:pPr>
            <a:endParaRPr lang="ru-RU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>
                <a:solidFill>
                  <a:srgbClr val="0000CC"/>
                </a:solidFill>
              </a:rPr>
              <a:t>Проверь и оцени </a:t>
            </a:r>
            <a:br>
              <a:rPr lang="ru-RU">
                <a:solidFill>
                  <a:srgbClr val="0000CC"/>
                </a:solidFill>
              </a:rPr>
            </a:br>
            <a:r>
              <a:rPr lang="ru-RU">
                <a:solidFill>
                  <a:srgbClr val="0000CC"/>
                </a:solidFill>
              </a:rPr>
              <a:t>свою работу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18488" cy="868363"/>
          </a:xfrm>
        </p:spPr>
        <p:txBody>
          <a:bodyPr>
            <a:normAutofit fontScale="90000"/>
          </a:bodyPr>
          <a:lstStyle/>
          <a:p>
            <a:r>
              <a:rPr lang="ru-RU" sz="4000" u="sng">
                <a:solidFill>
                  <a:srgbClr val="0000CC"/>
                </a:solidFill>
              </a:rPr>
              <a:t>Проверь и оцени свою работу:</a:t>
            </a:r>
            <a:br>
              <a:rPr lang="ru-RU" sz="4000" u="sng">
                <a:solidFill>
                  <a:srgbClr val="0000CC"/>
                </a:solidFill>
              </a:rPr>
            </a:br>
            <a:endParaRPr lang="ru-RU" sz="4000" u="sng">
              <a:solidFill>
                <a:srgbClr val="0000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79613" y="1484313"/>
            <a:ext cx="1223962" cy="4641850"/>
          </a:xfrm>
          <a:ln>
            <a:solidFill>
              <a:srgbClr val="0000CC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В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Д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Е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Ж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К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Б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З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И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А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Г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ru-RU" sz="2400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67175" y="2636838"/>
            <a:ext cx="4475163" cy="1800225"/>
          </a:xfrm>
          <a:ln>
            <a:solidFill>
              <a:srgbClr val="0000CC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0 – ошибок – </a:t>
            </a:r>
            <a:r>
              <a:rPr lang="ru-RU" sz="2400">
                <a:solidFill>
                  <a:srgbClr val="FF0000"/>
                </a:solidFill>
              </a:rPr>
              <a:t>«5»</a:t>
            </a:r>
          </a:p>
          <a:p>
            <a:pPr>
              <a:lnSpc>
                <a:spcPct val="90000"/>
              </a:lnSpc>
            </a:pPr>
            <a:r>
              <a:rPr lang="ru-RU" sz="2400"/>
              <a:t>1 – 2 ошибки – </a:t>
            </a:r>
            <a:r>
              <a:rPr lang="ru-RU" sz="2400">
                <a:solidFill>
                  <a:srgbClr val="FF0000"/>
                </a:solidFill>
              </a:rPr>
              <a:t>«4»</a:t>
            </a:r>
          </a:p>
          <a:p>
            <a:pPr>
              <a:lnSpc>
                <a:spcPct val="90000"/>
              </a:lnSpc>
            </a:pPr>
            <a:r>
              <a:rPr lang="ru-RU" sz="2400"/>
              <a:t>3 – 5 ошибок – </a:t>
            </a:r>
            <a:r>
              <a:rPr lang="ru-RU" sz="2400">
                <a:solidFill>
                  <a:srgbClr val="FF0000"/>
                </a:solidFill>
              </a:rPr>
              <a:t>«3»</a:t>
            </a:r>
          </a:p>
          <a:p>
            <a:pPr>
              <a:lnSpc>
                <a:spcPct val="90000"/>
              </a:lnSpc>
            </a:pPr>
            <a:r>
              <a:rPr lang="ru-RU" sz="2400"/>
              <a:t>6 и больше ошибок – </a:t>
            </a:r>
            <a:r>
              <a:rPr lang="ru-RU" sz="2400">
                <a:solidFill>
                  <a:srgbClr val="FF0000"/>
                </a:solidFill>
              </a:rPr>
              <a:t>«2»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154</Words>
  <Application>Microsoft Office PowerPoint</Application>
  <PresentationFormat>Экран (4:3)</PresentationFormat>
  <Paragraphs>60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Католическая церковь в XI-XIII веках. Крестовые походы.</vt:lpstr>
      <vt:lpstr>Выбери правильный ответ:</vt:lpstr>
      <vt:lpstr>Проверь и оцени  свою работу</vt:lpstr>
      <vt:lpstr>Проверь и оцени свою работу: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Католическая церковь в XI-XIII веках. Крестовые походы.</dc:title>
  <dc:creator>User</dc:creator>
  <cp:lastModifiedBy>User</cp:lastModifiedBy>
  <cp:revision>7</cp:revision>
  <dcterms:created xsi:type="dcterms:W3CDTF">2014-02-18T12:42:38Z</dcterms:created>
  <dcterms:modified xsi:type="dcterms:W3CDTF">2014-02-18T13:30:51Z</dcterms:modified>
</cp:coreProperties>
</file>