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8" r:id="rId3"/>
    <p:sldId id="259" r:id="rId4"/>
    <p:sldId id="261" r:id="rId5"/>
    <p:sldId id="263" r:id="rId6"/>
    <p:sldId id="262" r:id="rId7"/>
    <p:sldId id="264" r:id="rId8"/>
    <p:sldId id="268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719-3BE0-4079-8B16-424BEDB261F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CA3-83FC-495F-A987-A9F045E86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719-3BE0-4079-8B16-424BEDB261F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CA3-83FC-495F-A987-A9F045E86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719-3BE0-4079-8B16-424BEDB261F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CA3-83FC-495F-A987-A9F045E86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719-3BE0-4079-8B16-424BEDB261F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CA3-83FC-495F-A987-A9F045E86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719-3BE0-4079-8B16-424BEDB261F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CA3-83FC-495F-A987-A9F045E86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719-3BE0-4079-8B16-424BEDB261F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CA3-83FC-495F-A987-A9F045E86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719-3BE0-4079-8B16-424BEDB261F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CA3-83FC-495F-A987-A9F045E86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719-3BE0-4079-8B16-424BEDB261F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CA3-83FC-495F-A987-A9F045E86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719-3BE0-4079-8B16-424BEDB261F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CA3-83FC-495F-A987-A9F045E86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719-3BE0-4079-8B16-424BEDB261F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CA3-83FC-495F-A987-A9F045E86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719-3BE0-4079-8B16-424BEDB261F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A0CCA3-83FC-495F-A987-A9F045E865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7A8719-3BE0-4079-8B16-424BEDB261F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A0CCA3-83FC-495F-A987-A9F045E8655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?family=yes&amp;uinfo=sw-1024-sh-768-ww-1007-wh-572-pd-1-wp-4x3_1024x768" TargetMode="External"/><Relationship Id="rId2" Type="http://schemas.openxmlformats.org/officeDocument/2006/relationships/hyperlink" Target="http://www.svsaratov.ru/articlesview.php?id_articles=1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Судьба человека как отражение истории страны.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7854696" cy="1752600"/>
          </a:xfrm>
        </p:spPr>
        <p:txBody>
          <a:bodyPr/>
          <a:lstStyle/>
          <a:p>
            <a:r>
              <a:rPr lang="ru-RU" dirty="0" smtClean="0"/>
              <a:t>Выполнила ученица 8 класса</a:t>
            </a:r>
            <a:br>
              <a:rPr lang="ru-RU" dirty="0" smtClean="0"/>
            </a:br>
            <a:r>
              <a:rPr lang="ru-RU" dirty="0" smtClean="0"/>
              <a:t>МОУ «СОШ с.Тепловка»</a:t>
            </a:r>
            <a:br>
              <a:rPr lang="ru-RU" dirty="0" smtClean="0"/>
            </a:br>
            <a:r>
              <a:rPr lang="ru-RU" dirty="0" err="1" smtClean="0"/>
              <a:t>Тугушева</a:t>
            </a:r>
            <a:r>
              <a:rPr lang="ru-RU" dirty="0" smtClean="0"/>
              <a:t> </a:t>
            </a:r>
            <a:r>
              <a:rPr lang="ru-RU" dirty="0" err="1" smtClean="0"/>
              <a:t>Гюзялия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Заключение.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7467600" cy="568863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36576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36576" indent="0">
              <a:buNone/>
            </a:pPr>
            <a:r>
              <a:rPr lang="ru-RU" i="1" dirty="0" smtClean="0"/>
              <a:t>выводы: </a:t>
            </a:r>
            <a:endParaRPr lang="ru-RU" i="1" dirty="0"/>
          </a:p>
          <a:p>
            <a:r>
              <a:rPr lang="ru-RU" dirty="0"/>
              <a:t>во-первых,  встречи и беседы с представителями старшего поколения позволяют нам лучше узнать историю своей страны и края;</a:t>
            </a:r>
          </a:p>
          <a:p>
            <a:r>
              <a:rPr lang="ru-RU" dirty="0"/>
              <a:t>во-вторых,  история как наука становится более понятной и интересной;</a:t>
            </a:r>
          </a:p>
          <a:p>
            <a:r>
              <a:rPr lang="ru-RU" dirty="0"/>
              <a:t>в-третьих, нам есть чему поучиться у людей старшего поколения: их оптимизму, вере в завтрашний день.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8361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Список литературы.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ru-RU" dirty="0" smtClean="0"/>
              <a:t>Ерина </a:t>
            </a:r>
            <a:r>
              <a:rPr lang="ru-RU" dirty="0"/>
              <a:t>Е.М. Под Покровом Богородицы: историко-краеведческое издание. - Саратов, Приволжское книжное изд-во, 2003.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pPr marL="36576" lvl="0" indent="0">
              <a:buNone/>
            </a:pPr>
            <a:r>
              <a:rPr lang="ru-RU" dirty="0"/>
              <a:t>Ерина Е.М. Страницы истории: Покровск-Энгельс, выпуск 7.</a:t>
            </a:r>
            <a:r>
              <a:rPr lang="ru-RU" i="1" dirty="0"/>
              <a:t> </a:t>
            </a:r>
            <a:r>
              <a:rPr lang="ru-RU" dirty="0"/>
              <a:t>- Энгельс, 2005. </a:t>
            </a:r>
            <a:r>
              <a:rPr lang="ru-RU" dirty="0" smtClean="0"/>
              <a:t>С.45</a:t>
            </a:r>
            <a:br>
              <a:rPr lang="ru-RU" dirty="0" smtClean="0"/>
            </a:br>
            <a:endParaRPr lang="ru-RU" dirty="0"/>
          </a:p>
          <a:p>
            <a:pPr marL="36576" lvl="0" indent="0">
              <a:buNone/>
            </a:pPr>
            <a:r>
              <a:rPr lang="ru-RU" dirty="0" err="1"/>
              <a:t>Пузеева</a:t>
            </a:r>
            <a:r>
              <a:rPr lang="ru-RU" dirty="0"/>
              <a:t> Е.А. Личное сообщение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  <a:p>
            <a:pPr marL="36576" lvl="0" indent="0">
              <a:buNone/>
            </a:pPr>
            <a:r>
              <a:rPr lang="ru-RU" dirty="0"/>
              <a:t>Фото из семейного архива </a:t>
            </a:r>
            <a:r>
              <a:rPr lang="ru-RU" dirty="0" err="1"/>
              <a:t>Пузеевой</a:t>
            </a:r>
            <a:r>
              <a:rPr lang="ru-RU" dirty="0"/>
              <a:t> Е.А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  <a:p>
            <a:pPr marL="36576" lvl="0" indent="0">
              <a:buNone/>
            </a:pPr>
            <a:r>
              <a:rPr lang="ru-RU" dirty="0">
                <a:hlinkClick r:id="rId2"/>
              </a:rPr>
              <a:t>http://www.svsaratov.ru/articlesview.php?id_articles=</a:t>
            </a:r>
            <a:r>
              <a:rPr lang="ru-RU" u="sng" dirty="0">
                <a:hlinkClick r:id="rId2"/>
              </a:rPr>
              <a:t>14</a:t>
            </a:r>
            <a:r>
              <a:rPr lang="ru-RU" dirty="0"/>
              <a:t> </a:t>
            </a:r>
          </a:p>
          <a:p>
            <a:pPr marL="36576" lvl="0" indent="0">
              <a:buNone/>
            </a:pPr>
            <a:r>
              <a:rPr lang="ru-RU" dirty="0">
                <a:hlinkClick r:id="rId3"/>
              </a:rPr>
              <a:t>http://yandex.ru/images/?family=yes&amp;uinfo=sw-1024-sh-768-ww-1007-wh-572-pd-1-wp-4x3_1024x768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536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6408712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ru-RU" b="1" i="1" dirty="0"/>
              <a:t>Цель моей работы </a:t>
            </a:r>
            <a:r>
              <a:rPr lang="ru-RU" dirty="0"/>
              <a:t>– выявить взаимосвязь отдельных этапов истории страны и жизни человека, и истории края.</a:t>
            </a:r>
          </a:p>
          <a:p>
            <a:pPr marL="36576" indent="0">
              <a:buNone/>
            </a:pPr>
            <a:r>
              <a:rPr lang="ru-RU" b="1" i="1" dirty="0" smtClean="0"/>
              <a:t>Задачи </a:t>
            </a:r>
            <a:r>
              <a:rPr lang="ru-RU" b="1" i="1" dirty="0"/>
              <a:t>исследования:</a:t>
            </a:r>
          </a:p>
          <a:p>
            <a:pPr lvl="0"/>
            <a:r>
              <a:rPr lang="ru-RU" dirty="0"/>
              <a:t>проследить влияние исторического развития страны на жизнь человека;</a:t>
            </a:r>
          </a:p>
          <a:p>
            <a:pPr lvl="0"/>
            <a:r>
              <a:rPr lang="ru-RU" dirty="0"/>
              <a:t>провести интервьюирование, и проанализировать его результаты; </a:t>
            </a:r>
          </a:p>
          <a:p>
            <a:pPr lvl="0"/>
            <a:r>
              <a:rPr lang="ru-RU" dirty="0"/>
              <a:t>определить вклад саратовских медработников в победу над фашизмом.</a:t>
            </a:r>
          </a:p>
          <a:p>
            <a:pPr marL="36576" lvl="0" indent="0">
              <a:buNone/>
            </a:pPr>
            <a:r>
              <a:rPr lang="ru-RU" b="1" i="1" dirty="0" smtClean="0"/>
              <a:t>Гипотезой</a:t>
            </a:r>
            <a:r>
              <a:rPr lang="ru-RU" dirty="0" smtClean="0"/>
              <a:t> </a:t>
            </a:r>
            <a:r>
              <a:rPr lang="ru-RU" dirty="0"/>
              <a:t>моей работы является предположение о том, что историю страны можно изучать не только по учебникам, но и изучая воспоминания современников тех или иных событий.</a:t>
            </a:r>
          </a:p>
          <a:p>
            <a:pPr marL="36576" indent="0">
              <a:buNone/>
            </a:pPr>
            <a:r>
              <a:rPr lang="ru-RU" b="1" i="1" dirty="0"/>
              <a:t>Предмет исследования: </a:t>
            </a:r>
            <a:r>
              <a:rPr lang="ru-RU" dirty="0"/>
              <a:t>история судьбы человека в истории страны.</a:t>
            </a:r>
          </a:p>
          <a:p>
            <a:pPr marL="36576" indent="0">
              <a:buNone/>
            </a:pPr>
            <a:r>
              <a:rPr lang="ru-RU" dirty="0" smtClean="0"/>
              <a:t>  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1411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Глава 1. Что я знаю о работе саратовских медработников в годы войны</a:t>
            </a:r>
            <a:r>
              <a:rPr lang="ru-RU" sz="31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008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9788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195"/>
            <a:ext cx="4325406" cy="302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08912" cy="374441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Саратовской области располагалось свыше 90 госпиталей. Большинство саратовских врачей и средних медработников работало в 12-ти  эвакогоспиталях Энгельса, считавшихся в 1942 году прифронтовыми из-за близости гитлеровских войск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Под госпитали были переданы многие здания, в том числе школы Саратова и райцентров, помещения зооветеринарного и педагогического институтов, гостиницы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«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</a:rPr>
              <a:t>Астория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» и «Москва»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в Саратове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65293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«</a:t>
            </a:r>
            <a:r>
              <a:rPr lang="ru-RU" dirty="0" err="1">
                <a:solidFill>
                  <a:srgbClr val="00B050"/>
                </a:solidFill>
              </a:rPr>
              <a:t>Астория</a:t>
            </a:r>
            <a:r>
              <a:rPr lang="ru-RU" dirty="0">
                <a:solidFill>
                  <a:srgbClr val="00B050"/>
                </a:solidFill>
              </a:rPr>
              <a:t>»</a:t>
            </a:r>
          </a:p>
        </p:txBody>
      </p:sp>
      <p:pic>
        <p:nvPicPr>
          <p:cNvPr id="1031" name="Picture 7" descr="Немцы Поволжья. Историко-краеведческий и генеалогический форум. * Просмотр темы - Немецкий Сарат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46" y="3564176"/>
            <a:ext cx="4459718" cy="2883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647839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«Москва»</a:t>
            </a:r>
          </a:p>
        </p:txBody>
      </p:sp>
    </p:spTree>
    <p:extLst>
      <p:ext uri="{BB962C8B-B14F-4D97-AF65-F5344CB8AC3E}">
        <p14:creationId xmlns="" xmlns:p14="http://schemas.microsoft.com/office/powerpoint/2010/main" val="30378959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irotvortsev 1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1" y="1412776"/>
            <a:ext cx="2171700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aratovregion.ucoz.ru/people/science/zhukov-v/zhukov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25" y="1491776"/>
            <a:ext cx="3234878" cy="2729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221088"/>
            <a:ext cx="198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Сергей Романович Миротворцев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4463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Во время Сталинградской битвы на территории области насчитывалось 183 госпиталя. 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/>
              <a:t>в строй. В том числе лучшие специалисты саратовской медицины: </a:t>
            </a:r>
            <a:r>
              <a:rPr lang="ru-RU" dirty="0" err="1" smtClean="0"/>
              <a:t>акадеНаши</a:t>
            </a:r>
            <a:r>
              <a:rPr lang="ru-RU" dirty="0" smtClean="0"/>
              <a:t>  медики отдавали все силы и знания для спасения жизни раненых и возвращения </a:t>
            </a:r>
            <a:r>
              <a:rPr lang="ru-RU" dirty="0" err="1" smtClean="0"/>
              <a:t>имики</a:t>
            </a:r>
            <a:r>
              <a:rPr lang="ru-RU" dirty="0" smtClean="0"/>
              <a:t> </a:t>
            </a:r>
            <a:r>
              <a:rPr lang="ru-RU" dirty="0"/>
              <a:t>Р.С. Миротворцев и Н.И. Жуков – </a:t>
            </a:r>
            <a:r>
              <a:rPr lang="ru-RU" dirty="0" err="1"/>
              <a:t>Вережников</a:t>
            </a:r>
            <a:r>
              <a:rPr lang="ru-RU" dirty="0"/>
              <a:t>, профессора С.К. Архангельский, Н.И. Голубев, Н.В. Захаров, К.Н. Третьяков и многие другие.  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19176" y="3851756"/>
            <a:ext cx="294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Н.И. Жуков –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Вережников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6" y="1522445"/>
            <a:ext cx="2173129" cy="28240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88224" y="4365104"/>
            <a:ext cx="157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Н.И. Голубев</a:t>
            </a:r>
          </a:p>
        </p:txBody>
      </p:sp>
      <p:pic>
        <p:nvPicPr>
          <p:cNvPr id="2050" name="Picture 2" descr="Рис. 6. Основоположник нигральной теории паркинсонизма, профессор К.Н. Третьяков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77" y="4221088"/>
            <a:ext cx="2685534" cy="2511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96136" y="6488668"/>
            <a:ext cx="182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К.Н. Третьяков </a:t>
            </a:r>
          </a:p>
        </p:txBody>
      </p:sp>
    </p:spTree>
    <p:extLst>
      <p:ext uri="{BB962C8B-B14F-4D97-AF65-F5344CB8AC3E}">
        <p14:creationId xmlns="" xmlns:p14="http://schemas.microsoft.com/office/powerpoint/2010/main" val="1330708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ы\AppData\Local\Microsoft\Windows\Temporary Internet Files\Content.IE5\E6KOJAF2\155169-2b65f6722577b909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33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2636912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За годы войны на фронте трудилось более 700 тысяч медицинских работников. </a:t>
            </a:r>
            <a:endParaRPr lang="ru-RU" sz="2200" dirty="0" smtClean="0">
              <a:solidFill>
                <a:srgbClr val="FF0000"/>
              </a:solidFill>
            </a:endParaRPr>
          </a:p>
          <a:p>
            <a:pPr marL="36576" indent="0"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     В </a:t>
            </a:r>
            <a:r>
              <a:rPr lang="ru-RU" sz="2200" dirty="0">
                <a:solidFill>
                  <a:srgbClr val="FF0000"/>
                </a:solidFill>
              </a:rPr>
              <a:t>саратовских госпиталях было излечено около 300 тысяч советских воинов. По оценкам специалистов, 130 тысяч раненых прошли через эвакогоспитали Саратова и Энгельса, 70 % из которых было возвращено в строй в военное время. Не дожили до конца Великой Отечественной войны лишь </a:t>
            </a:r>
            <a:r>
              <a:rPr lang="ru-RU" sz="2200" dirty="0" smtClean="0">
                <a:solidFill>
                  <a:srgbClr val="FF0000"/>
                </a:solidFill>
              </a:rPr>
              <a:t>1,2.</a:t>
            </a:r>
            <a:endParaRPr lang="ru-RU" sz="2200" dirty="0">
              <a:solidFill>
                <a:srgbClr val="FF0000"/>
              </a:solidFill>
            </a:endParaRPr>
          </a:p>
          <a:p>
            <a:pPr marL="36576" indent="0">
              <a:buNone/>
            </a:pPr>
            <a:r>
              <a:rPr lang="ru-RU" sz="22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98621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Глава </a:t>
            </a:r>
            <a:r>
              <a:rPr lang="ru-RU" b="1" dirty="0" smtClean="0"/>
              <a:t>2.Мечта,опаленная войной.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://wiktor-milaew.narod.ru/pobeda/p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3240360" cy="4293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7496" y="621166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Пузеева</a:t>
            </a:r>
            <a:r>
              <a:rPr lang="ru-RU" dirty="0" smtClean="0"/>
              <a:t> Екатерина Александровна(фото 1969 г.)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1069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iktor-milaew.narod.ru/pobeda/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168352" cy="4502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iktor-milaew.narod.ru/pobeda/p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4264538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4869160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Сцена из пьесы «Иркутская</a:t>
            </a:r>
          </a:p>
          <a:p>
            <a:r>
              <a:rPr lang="ru-RU" sz="1600" dirty="0"/>
              <a:t>история» 1962 г. (</a:t>
            </a:r>
            <a:r>
              <a:rPr lang="ru-RU" sz="1600" dirty="0" err="1"/>
              <a:t>Пузеева</a:t>
            </a:r>
            <a:r>
              <a:rPr lang="ru-RU" sz="1600" dirty="0"/>
              <a:t> Е.А 3 справа)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157192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Выступление народного ансамбля </a:t>
            </a:r>
            <a:r>
              <a:rPr lang="ru-RU" dirty="0" smtClean="0"/>
              <a:t>1949г(</a:t>
            </a:r>
            <a:r>
              <a:rPr lang="ru-RU" dirty="0" err="1" smtClean="0"/>
              <a:t>Пузеева</a:t>
            </a:r>
            <a:r>
              <a:rPr lang="ru-RU" dirty="0" smtClean="0"/>
              <a:t> Е.А. 1-я слева)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084974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50387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7"/>
            <a:ext cx="3779912" cy="485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15719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Пузеева</a:t>
            </a:r>
            <a:r>
              <a:rPr lang="ru-RU" dirty="0" smtClean="0"/>
              <a:t> Е.А.(фото 1978г.)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4861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325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Судьба человека как отражение истории страны. </vt:lpstr>
      <vt:lpstr>Слайд 2</vt:lpstr>
      <vt:lpstr>Глава 1. Что я знаю о работе саратовских медработников в годы войны. </vt:lpstr>
      <vt:lpstr>Слайд 4</vt:lpstr>
      <vt:lpstr>Слайд 5</vt:lpstr>
      <vt:lpstr>Слайд 6</vt:lpstr>
      <vt:lpstr>Глава 2.Мечта,опаленная войной. </vt:lpstr>
      <vt:lpstr>Слайд 8</vt:lpstr>
      <vt:lpstr>Слайд 9</vt:lpstr>
      <vt:lpstr>Заключение. </vt:lpstr>
      <vt:lpstr>Список литературы.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Пузеева Екатерина Александровна</dc:title>
  <dc:creator>Мы</dc:creator>
  <cp:lastModifiedBy>Admin</cp:lastModifiedBy>
  <cp:revision>17</cp:revision>
  <dcterms:created xsi:type="dcterms:W3CDTF">2015-03-20T14:42:57Z</dcterms:created>
  <dcterms:modified xsi:type="dcterms:W3CDTF">2015-03-23T08:33:42Z</dcterms:modified>
</cp:coreProperties>
</file>